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2" r:id="rId9"/>
    <p:sldId id="263" r:id="rId10"/>
    <p:sldId id="271" r:id="rId11"/>
    <p:sldId id="270" r:id="rId12"/>
    <p:sldId id="264" r:id="rId13"/>
    <p:sldId id="269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preferSingleView="1">
    <p:restoredLeft sz="15621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2">
  <dgm:title val=""/>
  <dgm:desc val=""/>
  <dgm:catLst>
    <dgm:cat type="accent4" pri="112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4"/>
    </dgm:fillClrLst>
    <dgm:linClrLst meth="repeat">
      <a:schemeClr val="accent4"/>
    </dgm:linClrLst>
    <dgm:effectClrLst/>
    <dgm:txLinClrLst/>
    <dgm:txFillClrLst/>
    <dgm:txEffectClrLst/>
  </dgm:styleLbl>
  <dgm:styleLbl name="lnNode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/>
    </dgm:fillClrLst>
    <dgm:linClrLst meth="repeat">
      <a:schemeClr val="accent4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/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8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8259432-5F68-4C5D-BF5D-061932D3A31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60ADDB3C-2B58-4398-B087-15D0C857049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LLMs are powerful but prone to hallucinations and inconsistencies.</a:t>
          </a:r>
        </a:p>
      </dgm:t>
    </dgm:pt>
    <dgm:pt modelId="{336317D7-0EBF-4D20-8456-6F471743367D}" type="parTrans" cxnId="{5694E2B0-DF96-430F-87E3-972C4A648D40}">
      <dgm:prSet/>
      <dgm:spPr/>
      <dgm:t>
        <a:bodyPr/>
        <a:lstStyle/>
        <a:p>
          <a:endParaRPr lang="en-US"/>
        </a:p>
      </dgm:t>
    </dgm:pt>
    <dgm:pt modelId="{47E067C9-E8E5-41BA-86C8-1AE6F2385A00}" type="sibTrans" cxnId="{5694E2B0-DF96-430F-87E3-972C4A648D40}">
      <dgm:prSet/>
      <dgm:spPr/>
      <dgm:t>
        <a:bodyPr/>
        <a:lstStyle/>
        <a:p>
          <a:endParaRPr lang="en-US"/>
        </a:p>
      </dgm:t>
    </dgm:pt>
    <dgm:pt modelId="{CC868952-779D-4DC5-9279-7056A38E752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Factual correctness and trust in knowledge/news are major concerns.</a:t>
          </a:r>
        </a:p>
      </dgm:t>
    </dgm:pt>
    <dgm:pt modelId="{98C2C4E5-567F-4B83-96A8-745A10C51AAE}" type="parTrans" cxnId="{40CADA25-E88F-450C-92C4-86C14348143C}">
      <dgm:prSet/>
      <dgm:spPr/>
      <dgm:t>
        <a:bodyPr/>
        <a:lstStyle/>
        <a:p>
          <a:endParaRPr lang="en-US"/>
        </a:p>
      </dgm:t>
    </dgm:pt>
    <dgm:pt modelId="{FF313AF1-0C79-490B-9D72-9529270EFF6F}" type="sibTrans" cxnId="{40CADA25-E88F-450C-92C4-86C14348143C}">
      <dgm:prSet/>
      <dgm:spPr/>
      <dgm:t>
        <a:bodyPr/>
        <a:lstStyle/>
        <a:p>
          <a:endParaRPr lang="en-US"/>
        </a:p>
      </dgm:t>
    </dgm:pt>
    <dgm:pt modelId="{F77DAF28-8BA4-4DE5-AD66-6F011753C14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Can multiple LLMs collaborate to fact-check and refine knowledge more reliably?</a:t>
          </a:r>
        </a:p>
      </dgm:t>
    </dgm:pt>
    <dgm:pt modelId="{283BE192-2E04-4D12-A2BD-9A036CC79B3D}" type="parTrans" cxnId="{E1843513-A936-4C5A-916E-1895D23851D1}">
      <dgm:prSet/>
      <dgm:spPr/>
      <dgm:t>
        <a:bodyPr/>
        <a:lstStyle/>
        <a:p>
          <a:endParaRPr lang="en-US"/>
        </a:p>
      </dgm:t>
    </dgm:pt>
    <dgm:pt modelId="{F68890FE-245D-4F71-A8D3-F344AFA6CB36}" type="sibTrans" cxnId="{E1843513-A936-4C5A-916E-1895D23851D1}">
      <dgm:prSet/>
      <dgm:spPr/>
      <dgm:t>
        <a:bodyPr/>
        <a:lstStyle/>
        <a:p>
          <a:endParaRPr lang="en-US"/>
        </a:p>
      </dgm:t>
    </dgm:pt>
    <dgm:pt modelId="{0ECC929F-1C5D-40FE-9540-65E2DB7ADC01}" type="pres">
      <dgm:prSet presAssocID="{58259432-5F68-4C5D-BF5D-061932D3A317}" presName="root" presStyleCnt="0">
        <dgm:presLayoutVars>
          <dgm:dir/>
          <dgm:resizeHandles val="exact"/>
        </dgm:presLayoutVars>
      </dgm:prSet>
      <dgm:spPr/>
    </dgm:pt>
    <dgm:pt modelId="{849009CB-DB64-4264-A3BD-23D71BF80D9B}" type="pres">
      <dgm:prSet presAssocID="{60ADDB3C-2B58-4398-B087-15D0C8570495}" presName="compNode" presStyleCnt="0"/>
      <dgm:spPr/>
    </dgm:pt>
    <dgm:pt modelId="{529BB127-BD0A-4DCB-B619-853C34CCAFB7}" type="pres">
      <dgm:prSet presAssocID="{60ADDB3C-2B58-4398-B087-15D0C8570495}" presName="bgRect" presStyleLbl="bgShp" presStyleIdx="0" presStyleCnt="3"/>
      <dgm:spPr/>
    </dgm:pt>
    <dgm:pt modelId="{979B0D48-90CC-4FDE-93A8-AC0A76B7C191}" type="pres">
      <dgm:prSet presAssocID="{60ADDB3C-2B58-4398-B087-15D0C857049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 in head"/>
        </a:ext>
      </dgm:extLst>
    </dgm:pt>
    <dgm:pt modelId="{EC62A308-827A-4D29-BC15-261712E7C970}" type="pres">
      <dgm:prSet presAssocID="{60ADDB3C-2B58-4398-B087-15D0C8570495}" presName="spaceRect" presStyleCnt="0"/>
      <dgm:spPr/>
    </dgm:pt>
    <dgm:pt modelId="{682210EC-59BD-4E7F-B661-E4CD60D2973F}" type="pres">
      <dgm:prSet presAssocID="{60ADDB3C-2B58-4398-B087-15D0C8570495}" presName="parTx" presStyleLbl="revTx" presStyleIdx="0" presStyleCnt="3">
        <dgm:presLayoutVars>
          <dgm:chMax val="0"/>
          <dgm:chPref val="0"/>
        </dgm:presLayoutVars>
      </dgm:prSet>
      <dgm:spPr/>
    </dgm:pt>
    <dgm:pt modelId="{88AD99DD-54AC-43D2-B690-EBA18803BC2C}" type="pres">
      <dgm:prSet presAssocID="{47E067C9-E8E5-41BA-86C8-1AE6F2385A00}" presName="sibTrans" presStyleCnt="0"/>
      <dgm:spPr/>
    </dgm:pt>
    <dgm:pt modelId="{5BE607D2-AA39-41F7-918D-E59B476A641C}" type="pres">
      <dgm:prSet presAssocID="{CC868952-779D-4DC5-9279-7056A38E752E}" presName="compNode" presStyleCnt="0"/>
      <dgm:spPr/>
    </dgm:pt>
    <dgm:pt modelId="{C3C52C86-F22A-4340-9987-BA357869AC34}" type="pres">
      <dgm:prSet presAssocID="{CC868952-779D-4DC5-9279-7056A38E752E}" presName="bgRect" presStyleLbl="bgShp" presStyleIdx="1" presStyleCnt="3"/>
      <dgm:spPr/>
    </dgm:pt>
    <dgm:pt modelId="{D1D01DCD-D1A6-476D-B2EC-5F715B2CFC78}" type="pres">
      <dgm:prSet presAssocID="{CC868952-779D-4DC5-9279-7056A38E752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93D9B96-DE59-440B-B056-855AB51AC0AE}" type="pres">
      <dgm:prSet presAssocID="{CC868952-779D-4DC5-9279-7056A38E752E}" presName="spaceRect" presStyleCnt="0"/>
      <dgm:spPr/>
    </dgm:pt>
    <dgm:pt modelId="{3D91229D-F234-4F1B-94F5-C628DBCA9000}" type="pres">
      <dgm:prSet presAssocID="{CC868952-779D-4DC5-9279-7056A38E752E}" presName="parTx" presStyleLbl="revTx" presStyleIdx="1" presStyleCnt="3">
        <dgm:presLayoutVars>
          <dgm:chMax val="0"/>
          <dgm:chPref val="0"/>
        </dgm:presLayoutVars>
      </dgm:prSet>
      <dgm:spPr/>
    </dgm:pt>
    <dgm:pt modelId="{D546DB13-ECDF-4070-800A-18230FC87012}" type="pres">
      <dgm:prSet presAssocID="{FF313AF1-0C79-490B-9D72-9529270EFF6F}" presName="sibTrans" presStyleCnt="0"/>
      <dgm:spPr/>
    </dgm:pt>
    <dgm:pt modelId="{CADC52BF-A4CA-4F87-9647-408555FBF0D4}" type="pres">
      <dgm:prSet presAssocID="{F77DAF28-8BA4-4DE5-AD66-6F011753C144}" presName="compNode" presStyleCnt="0"/>
      <dgm:spPr/>
    </dgm:pt>
    <dgm:pt modelId="{965E7D63-4DDB-464B-AB2A-0D80460FC657}" type="pres">
      <dgm:prSet presAssocID="{F77DAF28-8BA4-4DE5-AD66-6F011753C144}" presName="bgRect" presStyleLbl="bgShp" presStyleIdx="2" presStyleCnt="3"/>
      <dgm:spPr/>
    </dgm:pt>
    <dgm:pt modelId="{695D90DE-3AD9-4586-BA34-0CC4945B742C}" type="pres">
      <dgm:prSet presAssocID="{F77DAF28-8BA4-4DE5-AD66-6F011753C144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AECA61EC-F066-4259-9201-779514FF7A2B}" type="pres">
      <dgm:prSet presAssocID="{F77DAF28-8BA4-4DE5-AD66-6F011753C144}" presName="spaceRect" presStyleCnt="0"/>
      <dgm:spPr/>
    </dgm:pt>
    <dgm:pt modelId="{BDA8FC69-7900-454F-8DB9-5350A593BA69}" type="pres">
      <dgm:prSet presAssocID="{F77DAF28-8BA4-4DE5-AD66-6F011753C144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85F4F400-E566-274B-AF58-8DF4F4644329}" type="presOf" srcId="{60ADDB3C-2B58-4398-B087-15D0C8570495}" destId="{682210EC-59BD-4E7F-B661-E4CD60D2973F}" srcOrd="0" destOrd="0" presId="urn:microsoft.com/office/officeart/2018/2/layout/IconVerticalSolidList"/>
    <dgm:cxn modelId="{F17D2902-A871-C245-951D-452FB0C5EC6F}" type="presOf" srcId="{58259432-5F68-4C5D-BF5D-061932D3A317}" destId="{0ECC929F-1C5D-40FE-9540-65E2DB7ADC01}" srcOrd="0" destOrd="0" presId="urn:microsoft.com/office/officeart/2018/2/layout/IconVerticalSolidList"/>
    <dgm:cxn modelId="{E1843513-A936-4C5A-916E-1895D23851D1}" srcId="{58259432-5F68-4C5D-BF5D-061932D3A317}" destId="{F77DAF28-8BA4-4DE5-AD66-6F011753C144}" srcOrd="2" destOrd="0" parTransId="{283BE192-2E04-4D12-A2BD-9A036CC79B3D}" sibTransId="{F68890FE-245D-4F71-A8D3-F344AFA6CB36}"/>
    <dgm:cxn modelId="{BA288B1B-E71A-6F4D-9A68-B9B7D4112AA4}" type="presOf" srcId="{CC868952-779D-4DC5-9279-7056A38E752E}" destId="{3D91229D-F234-4F1B-94F5-C628DBCA9000}" srcOrd="0" destOrd="0" presId="urn:microsoft.com/office/officeart/2018/2/layout/IconVerticalSolidList"/>
    <dgm:cxn modelId="{40CADA25-E88F-450C-92C4-86C14348143C}" srcId="{58259432-5F68-4C5D-BF5D-061932D3A317}" destId="{CC868952-779D-4DC5-9279-7056A38E752E}" srcOrd="1" destOrd="0" parTransId="{98C2C4E5-567F-4B83-96A8-745A10C51AAE}" sibTransId="{FF313AF1-0C79-490B-9D72-9529270EFF6F}"/>
    <dgm:cxn modelId="{1FF16E27-C19B-304B-954A-7F29AC365E67}" type="presOf" srcId="{F77DAF28-8BA4-4DE5-AD66-6F011753C144}" destId="{BDA8FC69-7900-454F-8DB9-5350A593BA69}" srcOrd="0" destOrd="0" presId="urn:microsoft.com/office/officeart/2018/2/layout/IconVerticalSolidList"/>
    <dgm:cxn modelId="{5694E2B0-DF96-430F-87E3-972C4A648D40}" srcId="{58259432-5F68-4C5D-BF5D-061932D3A317}" destId="{60ADDB3C-2B58-4398-B087-15D0C8570495}" srcOrd="0" destOrd="0" parTransId="{336317D7-0EBF-4D20-8456-6F471743367D}" sibTransId="{47E067C9-E8E5-41BA-86C8-1AE6F2385A00}"/>
    <dgm:cxn modelId="{5A397F88-7D43-ED48-A8AB-32D5D1576AFA}" type="presParOf" srcId="{0ECC929F-1C5D-40FE-9540-65E2DB7ADC01}" destId="{849009CB-DB64-4264-A3BD-23D71BF80D9B}" srcOrd="0" destOrd="0" presId="urn:microsoft.com/office/officeart/2018/2/layout/IconVerticalSolidList"/>
    <dgm:cxn modelId="{5B131F3B-1BBA-DD46-8546-17F1B7266FC5}" type="presParOf" srcId="{849009CB-DB64-4264-A3BD-23D71BF80D9B}" destId="{529BB127-BD0A-4DCB-B619-853C34CCAFB7}" srcOrd="0" destOrd="0" presId="urn:microsoft.com/office/officeart/2018/2/layout/IconVerticalSolidList"/>
    <dgm:cxn modelId="{DDE883B4-68BE-DA4C-A391-43D474CE3AFC}" type="presParOf" srcId="{849009CB-DB64-4264-A3BD-23D71BF80D9B}" destId="{979B0D48-90CC-4FDE-93A8-AC0A76B7C191}" srcOrd="1" destOrd="0" presId="urn:microsoft.com/office/officeart/2018/2/layout/IconVerticalSolidList"/>
    <dgm:cxn modelId="{CA5EC62A-67D2-E74F-B0A1-BCD21C4E7623}" type="presParOf" srcId="{849009CB-DB64-4264-A3BD-23D71BF80D9B}" destId="{EC62A308-827A-4D29-BC15-261712E7C970}" srcOrd="2" destOrd="0" presId="urn:microsoft.com/office/officeart/2018/2/layout/IconVerticalSolidList"/>
    <dgm:cxn modelId="{90816666-4CDC-4345-8551-649033FAA306}" type="presParOf" srcId="{849009CB-DB64-4264-A3BD-23D71BF80D9B}" destId="{682210EC-59BD-4E7F-B661-E4CD60D2973F}" srcOrd="3" destOrd="0" presId="urn:microsoft.com/office/officeart/2018/2/layout/IconVerticalSolidList"/>
    <dgm:cxn modelId="{6338996D-6D11-3946-AC62-A7EEA6DC2E07}" type="presParOf" srcId="{0ECC929F-1C5D-40FE-9540-65E2DB7ADC01}" destId="{88AD99DD-54AC-43D2-B690-EBA18803BC2C}" srcOrd="1" destOrd="0" presId="urn:microsoft.com/office/officeart/2018/2/layout/IconVerticalSolidList"/>
    <dgm:cxn modelId="{3F991057-7586-6241-9E5F-4C8E8438C64B}" type="presParOf" srcId="{0ECC929F-1C5D-40FE-9540-65E2DB7ADC01}" destId="{5BE607D2-AA39-41F7-918D-E59B476A641C}" srcOrd="2" destOrd="0" presId="urn:microsoft.com/office/officeart/2018/2/layout/IconVerticalSolidList"/>
    <dgm:cxn modelId="{B0E8C2F1-FD45-C942-B8DB-27A6280DF354}" type="presParOf" srcId="{5BE607D2-AA39-41F7-918D-E59B476A641C}" destId="{C3C52C86-F22A-4340-9987-BA357869AC34}" srcOrd="0" destOrd="0" presId="urn:microsoft.com/office/officeart/2018/2/layout/IconVerticalSolidList"/>
    <dgm:cxn modelId="{9C8F71A8-059A-A148-A756-27CDB86D13C1}" type="presParOf" srcId="{5BE607D2-AA39-41F7-918D-E59B476A641C}" destId="{D1D01DCD-D1A6-476D-B2EC-5F715B2CFC78}" srcOrd="1" destOrd="0" presId="urn:microsoft.com/office/officeart/2018/2/layout/IconVerticalSolidList"/>
    <dgm:cxn modelId="{A39F7329-B343-4948-A890-589588E51FD8}" type="presParOf" srcId="{5BE607D2-AA39-41F7-918D-E59B476A641C}" destId="{F93D9B96-DE59-440B-B056-855AB51AC0AE}" srcOrd="2" destOrd="0" presId="urn:microsoft.com/office/officeart/2018/2/layout/IconVerticalSolidList"/>
    <dgm:cxn modelId="{CD507ECE-E6C1-1C4E-AD3D-F3114D19488F}" type="presParOf" srcId="{5BE607D2-AA39-41F7-918D-E59B476A641C}" destId="{3D91229D-F234-4F1B-94F5-C628DBCA9000}" srcOrd="3" destOrd="0" presId="urn:microsoft.com/office/officeart/2018/2/layout/IconVerticalSolidList"/>
    <dgm:cxn modelId="{706B378D-43B9-1B4C-BC3D-A0E98059E4D2}" type="presParOf" srcId="{0ECC929F-1C5D-40FE-9540-65E2DB7ADC01}" destId="{D546DB13-ECDF-4070-800A-18230FC87012}" srcOrd="3" destOrd="0" presId="urn:microsoft.com/office/officeart/2018/2/layout/IconVerticalSolidList"/>
    <dgm:cxn modelId="{0499C16B-2BD9-3A4B-95A4-B835D26323B8}" type="presParOf" srcId="{0ECC929F-1C5D-40FE-9540-65E2DB7ADC01}" destId="{CADC52BF-A4CA-4F87-9647-408555FBF0D4}" srcOrd="4" destOrd="0" presId="urn:microsoft.com/office/officeart/2018/2/layout/IconVerticalSolidList"/>
    <dgm:cxn modelId="{9F3C2C88-D4CB-7E44-B24B-1B98A6EC7BC3}" type="presParOf" srcId="{CADC52BF-A4CA-4F87-9647-408555FBF0D4}" destId="{965E7D63-4DDB-464B-AB2A-0D80460FC657}" srcOrd="0" destOrd="0" presId="urn:microsoft.com/office/officeart/2018/2/layout/IconVerticalSolidList"/>
    <dgm:cxn modelId="{FFF43915-5ED7-6A4E-9328-E2F09D311C55}" type="presParOf" srcId="{CADC52BF-A4CA-4F87-9647-408555FBF0D4}" destId="{695D90DE-3AD9-4586-BA34-0CC4945B742C}" srcOrd="1" destOrd="0" presId="urn:microsoft.com/office/officeart/2018/2/layout/IconVerticalSolidList"/>
    <dgm:cxn modelId="{B7E2705D-F429-0540-9890-54D12B8ED22B}" type="presParOf" srcId="{CADC52BF-A4CA-4F87-9647-408555FBF0D4}" destId="{AECA61EC-F066-4259-9201-779514FF7A2B}" srcOrd="2" destOrd="0" presId="urn:microsoft.com/office/officeart/2018/2/layout/IconVerticalSolidList"/>
    <dgm:cxn modelId="{42055704-922B-7C41-B6D3-6B11BEF4153D}" type="presParOf" srcId="{CADC52BF-A4CA-4F87-9647-408555FBF0D4}" destId="{BDA8FC69-7900-454F-8DB9-5350A593BA6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5FA9D00-1344-4D3C-B827-0D50175571B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0956236-3279-4CAC-93C4-AB72F4E22944}">
      <dgm:prSet/>
      <dgm:spPr/>
      <dgm:t>
        <a:bodyPr/>
        <a:lstStyle/>
        <a:p>
          <a:r>
            <a:rPr lang="en-US"/>
            <a:t>LLMs in Fact-Checking (Vykopal et al., 2024): Uses generative models with static datasets.</a:t>
          </a:r>
        </a:p>
      </dgm:t>
    </dgm:pt>
    <dgm:pt modelId="{5C918C1E-DC02-4C53-B065-B367B98EABBD}" type="parTrans" cxnId="{AAEAA1B6-8175-4442-A73D-386CE9D30EE5}">
      <dgm:prSet/>
      <dgm:spPr/>
      <dgm:t>
        <a:bodyPr/>
        <a:lstStyle/>
        <a:p>
          <a:endParaRPr lang="en-US"/>
        </a:p>
      </dgm:t>
    </dgm:pt>
    <dgm:pt modelId="{27405F3B-8198-45A5-9754-D316C91715F0}" type="sibTrans" cxnId="{AAEAA1B6-8175-4442-A73D-386CE9D30EE5}">
      <dgm:prSet/>
      <dgm:spPr/>
      <dgm:t>
        <a:bodyPr/>
        <a:lstStyle/>
        <a:p>
          <a:endParaRPr lang="en-US"/>
        </a:p>
      </dgm:t>
    </dgm:pt>
    <dgm:pt modelId="{6D461179-62FF-48F3-A7F8-62D15D830279}">
      <dgm:prSet/>
      <dgm:spPr/>
      <dgm:t>
        <a:bodyPr/>
        <a:lstStyle/>
        <a:p>
          <a:r>
            <a:rPr lang="en-US"/>
            <a:t>Multi-Agent Systems (Du et al., 2023; Kim et al., 2024): Debating agents improve accuracy.</a:t>
          </a:r>
        </a:p>
      </dgm:t>
    </dgm:pt>
    <dgm:pt modelId="{C6284A9B-89E6-4956-9056-3D2EB5704594}" type="parTrans" cxnId="{02172CCD-B12D-495E-8522-25B3B584C29F}">
      <dgm:prSet/>
      <dgm:spPr/>
      <dgm:t>
        <a:bodyPr/>
        <a:lstStyle/>
        <a:p>
          <a:endParaRPr lang="en-US"/>
        </a:p>
      </dgm:t>
    </dgm:pt>
    <dgm:pt modelId="{BD8C2433-B84D-4AF0-AC81-106BE07AD74A}" type="sibTrans" cxnId="{02172CCD-B12D-495E-8522-25B3B584C29F}">
      <dgm:prSet/>
      <dgm:spPr/>
      <dgm:t>
        <a:bodyPr/>
        <a:lstStyle/>
        <a:p>
          <a:endParaRPr lang="en-US"/>
        </a:p>
      </dgm:t>
    </dgm:pt>
    <dgm:pt modelId="{A0EA6256-FB1B-4FF8-BE66-2626600366E9}">
      <dgm:prSet/>
      <dgm:spPr/>
      <dgm:t>
        <a:bodyPr/>
        <a:lstStyle/>
        <a:p>
          <a:r>
            <a:rPr lang="en-US"/>
            <a:t>Hallucination Mitigation (Tonmoy et al., 2024): Overview of techniques to reduce hallucinations.</a:t>
          </a:r>
        </a:p>
      </dgm:t>
    </dgm:pt>
    <dgm:pt modelId="{AF30358A-4C80-4996-A8A3-AF8400BB6512}" type="parTrans" cxnId="{4F57D334-D8D2-4BFA-AD07-5738B67F29E7}">
      <dgm:prSet/>
      <dgm:spPr/>
      <dgm:t>
        <a:bodyPr/>
        <a:lstStyle/>
        <a:p>
          <a:endParaRPr lang="en-US"/>
        </a:p>
      </dgm:t>
    </dgm:pt>
    <dgm:pt modelId="{DE69422A-970A-4F36-99E6-CAEACBCD819B}" type="sibTrans" cxnId="{4F57D334-D8D2-4BFA-AD07-5738B67F29E7}">
      <dgm:prSet/>
      <dgm:spPr/>
      <dgm:t>
        <a:bodyPr/>
        <a:lstStyle/>
        <a:p>
          <a:endParaRPr lang="en-US"/>
        </a:p>
      </dgm:t>
    </dgm:pt>
    <dgm:pt modelId="{6C47DDFC-3E29-47ED-8109-3C989CD4FC60}">
      <dgm:prSet/>
      <dgm:spPr/>
      <dgm:t>
        <a:bodyPr/>
        <a:lstStyle/>
        <a:p>
          <a:r>
            <a:rPr lang="en-US"/>
            <a:t>Automated Correction (Pan et al., 2024): Categorized into training-time, generation-time, post-hoc.</a:t>
          </a:r>
        </a:p>
      </dgm:t>
    </dgm:pt>
    <dgm:pt modelId="{49FFCA15-D851-413A-9CAE-C85DA2CA1C2F}" type="parTrans" cxnId="{681F466D-552C-442F-8B9B-82C7A45DB3FA}">
      <dgm:prSet/>
      <dgm:spPr/>
      <dgm:t>
        <a:bodyPr/>
        <a:lstStyle/>
        <a:p>
          <a:endParaRPr lang="en-US"/>
        </a:p>
      </dgm:t>
    </dgm:pt>
    <dgm:pt modelId="{F5A02AD9-B3D2-4BCB-ADCD-96C07617B705}" type="sibTrans" cxnId="{681F466D-552C-442F-8B9B-82C7A45DB3FA}">
      <dgm:prSet/>
      <dgm:spPr/>
      <dgm:t>
        <a:bodyPr/>
        <a:lstStyle/>
        <a:p>
          <a:endParaRPr lang="en-US"/>
        </a:p>
      </dgm:t>
    </dgm:pt>
    <dgm:pt modelId="{CE77DE11-E5C2-E444-BB80-C4A700AC0F16}" type="pres">
      <dgm:prSet presAssocID="{15FA9D00-1344-4D3C-B827-0D50175571BF}" presName="vert0" presStyleCnt="0">
        <dgm:presLayoutVars>
          <dgm:dir/>
          <dgm:animOne val="branch"/>
          <dgm:animLvl val="lvl"/>
        </dgm:presLayoutVars>
      </dgm:prSet>
      <dgm:spPr/>
    </dgm:pt>
    <dgm:pt modelId="{70B23DEA-714D-134E-95C6-FFCFEEA492D0}" type="pres">
      <dgm:prSet presAssocID="{60956236-3279-4CAC-93C4-AB72F4E22944}" presName="thickLine" presStyleLbl="alignNode1" presStyleIdx="0" presStyleCnt="4"/>
      <dgm:spPr/>
    </dgm:pt>
    <dgm:pt modelId="{63A6AE83-6582-FB40-917B-C0D99A45AC3E}" type="pres">
      <dgm:prSet presAssocID="{60956236-3279-4CAC-93C4-AB72F4E22944}" presName="horz1" presStyleCnt="0"/>
      <dgm:spPr/>
    </dgm:pt>
    <dgm:pt modelId="{BD511EB5-3029-D042-A0F7-DCD0ADEF80C5}" type="pres">
      <dgm:prSet presAssocID="{60956236-3279-4CAC-93C4-AB72F4E22944}" presName="tx1" presStyleLbl="revTx" presStyleIdx="0" presStyleCnt="4"/>
      <dgm:spPr/>
    </dgm:pt>
    <dgm:pt modelId="{DEB60183-762C-0840-B955-A2A7AD9BEA66}" type="pres">
      <dgm:prSet presAssocID="{60956236-3279-4CAC-93C4-AB72F4E22944}" presName="vert1" presStyleCnt="0"/>
      <dgm:spPr/>
    </dgm:pt>
    <dgm:pt modelId="{3C85786E-E986-774E-BF70-E97D95F2C717}" type="pres">
      <dgm:prSet presAssocID="{6D461179-62FF-48F3-A7F8-62D15D830279}" presName="thickLine" presStyleLbl="alignNode1" presStyleIdx="1" presStyleCnt="4"/>
      <dgm:spPr/>
    </dgm:pt>
    <dgm:pt modelId="{AA560C69-B3B0-FB42-A813-1DBED40FA0D0}" type="pres">
      <dgm:prSet presAssocID="{6D461179-62FF-48F3-A7F8-62D15D830279}" presName="horz1" presStyleCnt="0"/>
      <dgm:spPr/>
    </dgm:pt>
    <dgm:pt modelId="{2B86F521-CD89-C74D-98BC-B27E45728310}" type="pres">
      <dgm:prSet presAssocID="{6D461179-62FF-48F3-A7F8-62D15D830279}" presName="tx1" presStyleLbl="revTx" presStyleIdx="1" presStyleCnt="4"/>
      <dgm:spPr/>
    </dgm:pt>
    <dgm:pt modelId="{3A6D31B4-62FF-EB49-A1C5-82E9D1D6E7D4}" type="pres">
      <dgm:prSet presAssocID="{6D461179-62FF-48F3-A7F8-62D15D830279}" presName="vert1" presStyleCnt="0"/>
      <dgm:spPr/>
    </dgm:pt>
    <dgm:pt modelId="{4690051E-131E-4F49-A8C9-DAD92C07FC13}" type="pres">
      <dgm:prSet presAssocID="{A0EA6256-FB1B-4FF8-BE66-2626600366E9}" presName="thickLine" presStyleLbl="alignNode1" presStyleIdx="2" presStyleCnt="4"/>
      <dgm:spPr/>
    </dgm:pt>
    <dgm:pt modelId="{2482BE25-BF4D-A240-85B6-BE6ED31AE368}" type="pres">
      <dgm:prSet presAssocID="{A0EA6256-FB1B-4FF8-BE66-2626600366E9}" presName="horz1" presStyleCnt="0"/>
      <dgm:spPr/>
    </dgm:pt>
    <dgm:pt modelId="{3487177E-4C45-A64F-ABA8-97C695506B95}" type="pres">
      <dgm:prSet presAssocID="{A0EA6256-FB1B-4FF8-BE66-2626600366E9}" presName="tx1" presStyleLbl="revTx" presStyleIdx="2" presStyleCnt="4"/>
      <dgm:spPr/>
    </dgm:pt>
    <dgm:pt modelId="{62887F5E-48A5-2847-861A-91BCE31B32BB}" type="pres">
      <dgm:prSet presAssocID="{A0EA6256-FB1B-4FF8-BE66-2626600366E9}" presName="vert1" presStyleCnt="0"/>
      <dgm:spPr/>
    </dgm:pt>
    <dgm:pt modelId="{8DDEC4BE-9EE4-7545-8625-73F2B684FCC3}" type="pres">
      <dgm:prSet presAssocID="{6C47DDFC-3E29-47ED-8109-3C989CD4FC60}" presName="thickLine" presStyleLbl="alignNode1" presStyleIdx="3" presStyleCnt="4"/>
      <dgm:spPr/>
    </dgm:pt>
    <dgm:pt modelId="{7C52FDE5-0478-FC4F-B083-477CABC31EE0}" type="pres">
      <dgm:prSet presAssocID="{6C47DDFC-3E29-47ED-8109-3C989CD4FC60}" presName="horz1" presStyleCnt="0"/>
      <dgm:spPr/>
    </dgm:pt>
    <dgm:pt modelId="{44C6605F-4378-1344-AA05-0C8AD7B36D1A}" type="pres">
      <dgm:prSet presAssocID="{6C47DDFC-3E29-47ED-8109-3C989CD4FC60}" presName="tx1" presStyleLbl="revTx" presStyleIdx="3" presStyleCnt="4"/>
      <dgm:spPr/>
    </dgm:pt>
    <dgm:pt modelId="{9BDC5652-EA3B-7340-AB8E-3821911F0444}" type="pres">
      <dgm:prSet presAssocID="{6C47DDFC-3E29-47ED-8109-3C989CD4FC60}" presName="vert1" presStyleCnt="0"/>
      <dgm:spPr/>
    </dgm:pt>
  </dgm:ptLst>
  <dgm:cxnLst>
    <dgm:cxn modelId="{4F57D334-D8D2-4BFA-AD07-5738B67F29E7}" srcId="{15FA9D00-1344-4D3C-B827-0D50175571BF}" destId="{A0EA6256-FB1B-4FF8-BE66-2626600366E9}" srcOrd="2" destOrd="0" parTransId="{AF30358A-4C80-4996-A8A3-AF8400BB6512}" sibTransId="{DE69422A-970A-4F36-99E6-CAEACBCD819B}"/>
    <dgm:cxn modelId="{ACC81C55-D021-A447-A76E-D6511C2A96E4}" type="presOf" srcId="{15FA9D00-1344-4D3C-B827-0D50175571BF}" destId="{CE77DE11-E5C2-E444-BB80-C4A700AC0F16}" srcOrd="0" destOrd="0" presId="urn:microsoft.com/office/officeart/2008/layout/LinedList"/>
    <dgm:cxn modelId="{681F466D-552C-442F-8B9B-82C7A45DB3FA}" srcId="{15FA9D00-1344-4D3C-B827-0D50175571BF}" destId="{6C47DDFC-3E29-47ED-8109-3C989CD4FC60}" srcOrd="3" destOrd="0" parTransId="{49FFCA15-D851-413A-9CAE-C85DA2CA1C2F}" sibTransId="{F5A02AD9-B3D2-4BCB-ADCD-96C07617B705}"/>
    <dgm:cxn modelId="{E4888E80-7C5C-5E45-86C7-BFCE0D8C752B}" type="presOf" srcId="{6D461179-62FF-48F3-A7F8-62D15D830279}" destId="{2B86F521-CD89-C74D-98BC-B27E45728310}" srcOrd="0" destOrd="0" presId="urn:microsoft.com/office/officeart/2008/layout/LinedList"/>
    <dgm:cxn modelId="{C3AD83A4-A592-2D40-A23B-870F056FAAE3}" type="presOf" srcId="{A0EA6256-FB1B-4FF8-BE66-2626600366E9}" destId="{3487177E-4C45-A64F-ABA8-97C695506B95}" srcOrd="0" destOrd="0" presId="urn:microsoft.com/office/officeart/2008/layout/LinedList"/>
    <dgm:cxn modelId="{F76EFAB2-3924-F141-A277-F2267684BC70}" type="presOf" srcId="{60956236-3279-4CAC-93C4-AB72F4E22944}" destId="{BD511EB5-3029-D042-A0F7-DCD0ADEF80C5}" srcOrd="0" destOrd="0" presId="urn:microsoft.com/office/officeart/2008/layout/LinedList"/>
    <dgm:cxn modelId="{AAEAA1B6-8175-4442-A73D-386CE9D30EE5}" srcId="{15FA9D00-1344-4D3C-B827-0D50175571BF}" destId="{60956236-3279-4CAC-93C4-AB72F4E22944}" srcOrd="0" destOrd="0" parTransId="{5C918C1E-DC02-4C53-B065-B367B98EABBD}" sibTransId="{27405F3B-8198-45A5-9754-D316C91715F0}"/>
    <dgm:cxn modelId="{02172CCD-B12D-495E-8522-25B3B584C29F}" srcId="{15FA9D00-1344-4D3C-B827-0D50175571BF}" destId="{6D461179-62FF-48F3-A7F8-62D15D830279}" srcOrd="1" destOrd="0" parTransId="{C6284A9B-89E6-4956-9056-3D2EB5704594}" sibTransId="{BD8C2433-B84D-4AF0-AC81-106BE07AD74A}"/>
    <dgm:cxn modelId="{3D94B4CE-236E-FC45-81C3-08F20C14B7C9}" type="presOf" srcId="{6C47DDFC-3E29-47ED-8109-3C989CD4FC60}" destId="{44C6605F-4378-1344-AA05-0C8AD7B36D1A}" srcOrd="0" destOrd="0" presId="urn:microsoft.com/office/officeart/2008/layout/LinedList"/>
    <dgm:cxn modelId="{679D2D2F-4E5A-3749-B513-9A5D314D1502}" type="presParOf" srcId="{CE77DE11-E5C2-E444-BB80-C4A700AC0F16}" destId="{70B23DEA-714D-134E-95C6-FFCFEEA492D0}" srcOrd="0" destOrd="0" presId="urn:microsoft.com/office/officeart/2008/layout/LinedList"/>
    <dgm:cxn modelId="{D93CA17B-A7B7-0B44-8727-68681E4F7642}" type="presParOf" srcId="{CE77DE11-E5C2-E444-BB80-C4A700AC0F16}" destId="{63A6AE83-6582-FB40-917B-C0D99A45AC3E}" srcOrd="1" destOrd="0" presId="urn:microsoft.com/office/officeart/2008/layout/LinedList"/>
    <dgm:cxn modelId="{9954CB19-3388-3841-994C-684C20E40B39}" type="presParOf" srcId="{63A6AE83-6582-FB40-917B-C0D99A45AC3E}" destId="{BD511EB5-3029-D042-A0F7-DCD0ADEF80C5}" srcOrd="0" destOrd="0" presId="urn:microsoft.com/office/officeart/2008/layout/LinedList"/>
    <dgm:cxn modelId="{623C94EC-4755-784A-A85C-3F99A985EE1A}" type="presParOf" srcId="{63A6AE83-6582-FB40-917B-C0D99A45AC3E}" destId="{DEB60183-762C-0840-B955-A2A7AD9BEA66}" srcOrd="1" destOrd="0" presId="urn:microsoft.com/office/officeart/2008/layout/LinedList"/>
    <dgm:cxn modelId="{865F74D8-4199-604D-B5D3-B3A8590E717B}" type="presParOf" srcId="{CE77DE11-E5C2-E444-BB80-C4A700AC0F16}" destId="{3C85786E-E986-774E-BF70-E97D95F2C717}" srcOrd="2" destOrd="0" presId="urn:microsoft.com/office/officeart/2008/layout/LinedList"/>
    <dgm:cxn modelId="{676390E6-1F4E-7141-A681-ECF86ED2041A}" type="presParOf" srcId="{CE77DE11-E5C2-E444-BB80-C4A700AC0F16}" destId="{AA560C69-B3B0-FB42-A813-1DBED40FA0D0}" srcOrd="3" destOrd="0" presId="urn:microsoft.com/office/officeart/2008/layout/LinedList"/>
    <dgm:cxn modelId="{4FBA7D8B-4E7E-2940-9DF9-72AD49AA4878}" type="presParOf" srcId="{AA560C69-B3B0-FB42-A813-1DBED40FA0D0}" destId="{2B86F521-CD89-C74D-98BC-B27E45728310}" srcOrd="0" destOrd="0" presId="urn:microsoft.com/office/officeart/2008/layout/LinedList"/>
    <dgm:cxn modelId="{D8236E94-3E32-B54B-B3E0-92776429D3BE}" type="presParOf" srcId="{AA560C69-B3B0-FB42-A813-1DBED40FA0D0}" destId="{3A6D31B4-62FF-EB49-A1C5-82E9D1D6E7D4}" srcOrd="1" destOrd="0" presId="urn:microsoft.com/office/officeart/2008/layout/LinedList"/>
    <dgm:cxn modelId="{38D5CFCF-CE98-1643-9CC8-EEFA72448A88}" type="presParOf" srcId="{CE77DE11-E5C2-E444-BB80-C4A700AC0F16}" destId="{4690051E-131E-4F49-A8C9-DAD92C07FC13}" srcOrd="4" destOrd="0" presId="urn:microsoft.com/office/officeart/2008/layout/LinedList"/>
    <dgm:cxn modelId="{44FE1B9B-0F66-FF4A-A170-7CFF3980AF28}" type="presParOf" srcId="{CE77DE11-E5C2-E444-BB80-C4A700AC0F16}" destId="{2482BE25-BF4D-A240-85B6-BE6ED31AE368}" srcOrd="5" destOrd="0" presId="urn:microsoft.com/office/officeart/2008/layout/LinedList"/>
    <dgm:cxn modelId="{D5DFEEEF-CC87-C746-A9C2-DF712C0C09A3}" type="presParOf" srcId="{2482BE25-BF4D-A240-85B6-BE6ED31AE368}" destId="{3487177E-4C45-A64F-ABA8-97C695506B95}" srcOrd="0" destOrd="0" presId="urn:microsoft.com/office/officeart/2008/layout/LinedList"/>
    <dgm:cxn modelId="{CD3D0B97-2DEF-6F49-966D-9A210BC8238A}" type="presParOf" srcId="{2482BE25-BF4D-A240-85B6-BE6ED31AE368}" destId="{62887F5E-48A5-2847-861A-91BCE31B32BB}" srcOrd="1" destOrd="0" presId="urn:microsoft.com/office/officeart/2008/layout/LinedList"/>
    <dgm:cxn modelId="{3FBBE03C-820F-9240-A9DE-B02F2600CECE}" type="presParOf" srcId="{CE77DE11-E5C2-E444-BB80-C4A700AC0F16}" destId="{8DDEC4BE-9EE4-7545-8625-73F2B684FCC3}" srcOrd="6" destOrd="0" presId="urn:microsoft.com/office/officeart/2008/layout/LinedList"/>
    <dgm:cxn modelId="{A255F55A-3DCE-694A-982C-F739C7E33FCA}" type="presParOf" srcId="{CE77DE11-E5C2-E444-BB80-C4A700AC0F16}" destId="{7C52FDE5-0478-FC4F-B083-477CABC31EE0}" srcOrd="7" destOrd="0" presId="urn:microsoft.com/office/officeart/2008/layout/LinedList"/>
    <dgm:cxn modelId="{CFF55701-773A-2645-9C99-50BB8C2ACB75}" type="presParOf" srcId="{7C52FDE5-0478-FC4F-B083-477CABC31EE0}" destId="{44C6605F-4378-1344-AA05-0C8AD7B36D1A}" srcOrd="0" destOrd="0" presId="urn:microsoft.com/office/officeart/2008/layout/LinedList"/>
    <dgm:cxn modelId="{25CEB375-0E87-A540-A144-719D1BE710F7}" type="presParOf" srcId="{7C52FDE5-0478-FC4F-B083-477CABC31EE0}" destId="{9BDC5652-EA3B-7340-AB8E-3821911F044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17280E-C2BC-46BF-95D9-9724F9A5E291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6C67716-B232-45CA-9B79-782EC655DEBE}">
      <dgm:prSet/>
      <dgm:spPr/>
      <dgm:t>
        <a:bodyPr/>
        <a:lstStyle/>
        <a:p>
          <a:r>
            <a:rPr lang="en-US" b="1" dirty="0"/>
            <a:t>Single LLM Generation:</a:t>
          </a:r>
        </a:p>
        <a:p>
          <a:r>
            <a:rPr lang="en-US" dirty="0"/>
            <a:t>No debate or cross-check.</a:t>
          </a:r>
        </a:p>
      </dgm:t>
    </dgm:pt>
    <dgm:pt modelId="{C874DCF1-AE99-4BEF-B542-C69321D8F949}" type="parTrans" cxnId="{E307896E-27A6-400A-A76D-1781E6B058EC}">
      <dgm:prSet/>
      <dgm:spPr/>
      <dgm:t>
        <a:bodyPr/>
        <a:lstStyle/>
        <a:p>
          <a:endParaRPr lang="en-US"/>
        </a:p>
      </dgm:t>
    </dgm:pt>
    <dgm:pt modelId="{C4336825-CE66-46D6-AE20-310219B0C416}" type="sibTrans" cxnId="{E307896E-27A6-400A-A76D-1781E6B058EC}">
      <dgm:prSet/>
      <dgm:spPr/>
      <dgm:t>
        <a:bodyPr/>
        <a:lstStyle/>
        <a:p>
          <a:endParaRPr lang="en-US"/>
        </a:p>
      </dgm:t>
    </dgm:pt>
    <dgm:pt modelId="{D5968687-0F4E-4BBD-A1F4-D51D6E030E51}">
      <dgm:prSet/>
      <dgm:spPr/>
      <dgm:t>
        <a:bodyPr/>
        <a:lstStyle/>
        <a:p>
          <a:r>
            <a:rPr lang="en-US" b="1" dirty="0"/>
            <a:t>Self-Consistency Decoding</a:t>
          </a:r>
        </a:p>
        <a:p>
          <a:r>
            <a:rPr lang="en-US" dirty="0"/>
            <a:t>No multi-agent diversity.</a:t>
          </a:r>
        </a:p>
      </dgm:t>
    </dgm:pt>
    <dgm:pt modelId="{B0BE929E-09DC-40C6-90B2-DB7E155BE0D5}" type="parTrans" cxnId="{E161B987-AFFA-48BA-897A-86DBD1EDD5EA}">
      <dgm:prSet/>
      <dgm:spPr/>
      <dgm:t>
        <a:bodyPr/>
        <a:lstStyle/>
        <a:p>
          <a:endParaRPr lang="en-US"/>
        </a:p>
      </dgm:t>
    </dgm:pt>
    <dgm:pt modelId="{48309B47-B308-4D52-B2B4-4F5A4C870CCD}" type="sibTrans" cxnId="{E161B987-AFFA-48BA-897A-86DBD1EDD5EA}">
      <dgm:prSet/>
      <dgm:spPr/>
      <dgm:t>
        <a:bodyPr/>
        <a:lstStyle/>
        <a:p>
          <a:endParaRPr lang="en-US"/>
        </a:p>
      </dgm:t>
    </dgm:pt>
    <dgm:pt modelId="{DAD4368A-EC21-42D3-89FB-2AA98A451017}">
      <dgm:prSet/>
      <dgm:spPr/>
      <dgm:t>
        <a:bodyPr/>
        <a:lstStyle/>
        <a:p>
          <a:r>
            <a:rPr lang="en-US" b="1" dirty="0"/>
            <a:t>RAG-based Models</a:t>
          </a:r>
        </a:p>
        <a:p>
          <a:r>
            <a:rPr lang="en-US" dirty="0"/>
            <a:t>Retrieval without internal agent verification.</a:t>
          </a:r>
        </a:p>
      </dgm:t>
    </dgm:pt>
    <dgm:pt modelId="{F46B087F-FA58-423A-AE70-35645FA53712}" type="parTrans" cxnId="{C2514CB6-D9ED-414B-86D6-0B4BC3311457}">
      <dgm:prSet/>
      <dgm:spPr/>
      <dgm:t>
        <a:bodyPr/>
        <a:lstStyle/>
        <a:p>
          <a:endParaRPr lang="en-US"/>
        </a:p>
      </dgm:t>
    </dgm:pt>
    <dgm:pt modelId="{98B363AA-DEE8-4622-B563-18A3C3CB1753}" type="sibTrans" cxnId="{C2514CB6-D9ED-414B-86D6-0B4BC3311457}">
      <dgm:prSet/>
      <dgm:spPr/>
      <dgm:t>
        <a:bodyPr/>
        <a:lstStyle/>
        <a:p>
          <a:endParaRPr lang="en-US"/>
        </a:p>
      </dgm:t>
    </dgm:pt>
    <dgm:pt modelId="{C7832116-6DE0-4307-9C46-5289B8F1C456}">
      <dgm:prSet/>
      <dgm:spPr/>
      <dgm:t>
        <a:bodyPr/>
        <a:lstStyle/>
        <a:p>
          <a:r>
            <a:rPr lang="en-US" b="1" dirty="0"/>
            <a:t>MADR and </a:t>
          </a:r>
          <a:r>
            <a:rPr lang="en-US" b="1" dirty="0" err="1"/>
            <a:t>CausalGPT</a:t>
          </a:r>
          <a:endParaRPr lang="en-US" b="1" dirty="0"/>
        </a:p>
        <a:p>
          <a:r>
            <a:rPr lang="en-US" dirty="0"/>
            <a:t>Differ in how debates and consensus are structured.</a:t>
          </a:r>
        </a:p>
      </dgm:t>
    </dgm:pt>
    <dgm:pt modelId="{D22EF0A2-E3CA-4A54-8A55-494B329575D7}" type="parTrans" cxnId="{53870F6C-C069-4F6B-8772-1A5E034FCDE9}">
      <dgm:prSet/>
      <dgm:spPr/>
      <dgm:t>
        <a:bodyPr/>
        <a:lstStyle/>
        <a:p>
          <a:endParaRPr lang="en-US"/>
        </a:p>
      </dgm:t>
    </dgm:pt>
    <dgm:pt modelId="{FB1EFC8C-6953-4EC2-BBA6-6FFC56097400}" type="sibTrans" cxnId="{53870F6C-C069-4F6B-8772-1A5E034FCDE9}">
      <dgm:prSet/>
      <dgm:spPr/>
      <dgm:t>
        <a:bodyPr/>
        <a:lstStyle/>
        <a:p>
          <a:endParaRPr lang="en-US"/>
        </a:p>
      </dgm:t>
    </dgm:pt>
    <dgm:pt modelId="{7D9C4FF9-409D-9C4F-A476-92E0B413BA65}" type="pres">
      <dgm:prSet presAssocID="{1117280E-C2BC-46BF-95D9-9724F9A5E291}" presName="matrix" presStyleCnt="0">
        <dgm:presLayoutVars>
          <dgm:chMax val="1"/>
          <dgm:dir/>
          <dgm:resizeHandles val="exact"/>
        </dgm:presLayoutVars>
      </dgm:prSet>
      <dgm:spPr/>
    </dgm:pt>
    <dgm:pt modelId="{BCB155F8-954F-1F4D-841E-337199A7D891}" type="pres">
      <dgm:prSet presAssocID="{1117280E-C2BC-46BF-95D9-9724F9A5E291}" presName="diamond" presStyleLbl="bgShp" presStyleIdx="0" presStyleCnt="1"/>
      <dgm:spPr/>
    </dgm:pt>
    <dgm:pt modelId="{625E820A-EE00-F142-878D-8CAD0ABE11E3}" type="pres">
      <dgm:prSet presAssocID="{1117280E-C2BC-46BF-95D9-9724F9A5E291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DAB51F9F-D3EE-F84B-B576-94E247286CD5}" type="pres">
      <dgm:prSet presAssocID="{1117280E-C2BC-46BF-95D9-9724F9A5E291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9CF8664D-554C-6A4C-8753-8502789B1D06}" type="pres">
      <dgm:prSet presAssocID="{1117280E-C2BC-46BF-95D9-9724F9A5E291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E47256A0-4A4B-5545-96B4-D1DCB6758D29}" type="pres">
      <dgm:prSet presAssocID="{1117280E-C2BC-46BF-95D9-9724F9A5E291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94A8081D-0D7D-BB4F-9A90-96A539C4D8E0}" type="presOf" srcId="{1117280E-C2BC-46BF-95D9-9724F9A5E291}" destId="{7D9C4FF9-409D-9C4F-A476-92E0B413BA65}" srcOrd="0" destOrd="0" presId="urn:microsoft.com/office/officeart/2005/8/layout/matrix3"/>
    <dgm:cxn modelId="{FC8E5B26-61F1-A84D-B333-F49580276767}" type="presOf" srcId="{D5968687-0F4E-4BBD-A1F4-D51D6E030E51}" destId="{DAB51F9F-D3EE-F84B-B576-94E247286CD5}" srcOrd="0" destOrd="0" presId="urn:microsoft.com/office/officeart/2005/8/layout/matrix3"/>
    <dgm:cxn modelId="{DF6EFF3D-51E8-FD47-B8B9-8D50D3658268}" type="presOf" srcId="{DAD4368A-EC21-42D3-89FB-2AA98A451017}" destId="{9CF8664D-554C-6A4C-8753-8502789B1D06}" srcOrd="0" destOrd="0" presId="urn:microsoft.com/office/officeart/2005/8/layout/matrix3"/>
    <dgm:cxn modelId="{53870F6C-C069-4F6B-8772-1A5E034FCDE9}" srcId="{1117280E-C2BC-46BF-95D9-9724F9A5E291}" destId="{C7832116-6DE0-4307-9C46-5289B8F1C456}" srcOrd="3" destOrd="0" parTransId="{D22EF0A2-E3CA-4A54-8A55-494B329575D7}" sibTransId="{FB1EFC8C-6953-4EC2-BBA6-6FFC56097400}"/>
    <dgm:cxn modelId="{E307896E-27A6-400A-A76D-1781E6B058EC}" srcId="{1117280E-C2BC-46BF-95D9-9724F9A5E291}" destId="{56C67716-B232-45CA-9B79-782EC655DEBE}" srcOrd="0" destOrd="0" parTransId="{C874DCF1-AE99-4BEF-B542-C69321D8F949}" sibTransId="{C4336825-CE66-46D6-AE20-310219B0C416}"/>
    <dgm:cxn modelId="{E161B987-AFFA-48BA-897A-86DBD1EDD5EA}" srcId="{1117280E-C2BC-46BF-95D9-9724F9A5E291}" destId="{D5968687-0F4E-4BBD-A1F4-D51D6E030E51}" srcOrd="1" destOrd="0" parTransId="{B0BE929E-09DC-40C6-90B2-DB7E155BE0D5}" sibTransId="{48309B47-B308-4D52-B2B4-4F5A4C870CCD}"/>
    <dgm:cxn modelId="{C2514CB6-D9ED-414B-86D6-0B4BC3311457}" srcId="{1117280E-C2BC-46BF-95D9-9724F9A5E291}" destId="{DAD4368A-EC21-42D3-89FB-2AA98A451017}" srcOrd="2" destOrd="0" parTransId="{F46B087F-FA58-423A-AE70-35645FA53712}" sibTransId="{98B363AA-DEE8-4622-B563-18A3C3CB1753}"/>
    <dgm:cxn modelId="{6C71BBC7-82D3-FC45-BB6E-103957B78571}" type="presOf" srcId="{56C67716-B232-45CA-9B79-782EC655DEBE}" destId="{625E820A-EE00-F142-878D-8CAD0ABE11E3}" srcOrd="0" destOrd="0" presId="urn:microsoft.com/office/officeart/2005/8/layout/matrix3"/>
    <dgm:cxn modelId="{856D41D8-3944-7F42-9B80-3FFFFBEF9E36}" type="presOf" srcId="{C7832116-6DE0-4307-9C46-5289B8F1C456}" destId="{E47256A0-4A4B-5545-96B4-D1DCB6758D29}" srcOrd="0" destOrd="0" presId="urn:microsoft.com/office/officeart/2005/8/layout/matrix3"/>
    <dgm:cxn modelId="{006CE16E-43BE-7B49-96E0-C619466DACE2}" type="presParOf" srcId="{7D9C4FF9-409D-9C4F-A476-92E0B413BA65}" destId="{BCB155F8-954F-1F4D-841E-337199A7D891}" srcOrd="0" destOrd="0" presId="urn:microsoft.com/office/officeart/2005/8/layout/matrix3"/>
    <dgm:cxn modelId="{BD36EBEB-BA4E-F54C-8049-978F9AB42506}" type="presParOf" srcId="{7D9C4FF9-409D-9C4F-A476-92E0B413BA65}" destId="{625E820A-EE00-F142-878D-8CAD0ABE11E3}" srcOrd="1" destOrd="0" presId="urn:microsoft.com/office/officeart/2005/8/layout/matrix3"/>
    <dgm:cxn modelId="{02F6C0EF-0BB2-3941-B4FF-067C55D6F527}" type="presParOf" srcId="{7D9C4FF9-409D-9C4F-A476-92E0B413BA65}" destId="{DAB51F9F-D3EE-F84B-B576-94E247286CD5}" srcOrd="2" destOrd="0" presId="urn:microsoft.com/office/officeart/2005/8/layout/matrix3"/>
    <dgm:cxn modelId="{121F69B5-39B7-B54F-8C5D-94050C3C5D4F}" type="presParOf" srcId="{7D9C4FF9-409D-9C4F-A476-92E0B413BA65}" destId="{9CF8664D-554C-6A4C-8753-8502789B1D06}" srcOrd="3" destOrd="0" presId="urn:microsoft.com/office/officeart/2005/8/layout/matrix3"/>
    <dgm:cxn modelId="{1E38D5AA-3DDB-D44A-ADB6-6C0F261B9319}" type="presParOf" srcId="{7D9C4FF9-409D-9C4F-A476-92E0B413BA65}" destId="{E47256A0-4A4B-5545-96B4-D1DCB6758D29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94990FF-57D4-46E8-8750-BED77F749FBD}" type="doc">
      <dgm:prSet loTypeId="urn:microsoft.com/office/officeart/2005/8/layout/default" loCatId="list" qsTypeId="urn:microsoft.com/office/officeart/2005/8/quickstyle/simple4" qsCatId="simple" csTypeId="urn:microsoft.com/office/officeart/2005/8/colors/accent4_2" csCatId="accent4" phldr="1"/>
      <dgm:spPr/>
      <dgm:t>
        <a:bodyPr/>
        <a:lstStyle/>
        <a:p>
          <a:endParaRPr lang="en-US"/>
        </a:p>
      </dgm:t>
    </dgm:pt>
    <dgm:pt modelId="{63D3FB4B-9E4E-43A1-AB62-D7A6A66D74C3}">
      <dgm:prSet/>
      <dgm:spPr/>
      <dgm:t>
        <a:bodyPr/>
        <a:lstStyle/>
        <a:p>
          <a:r>
            <a:rPr lang="en-US" b="1" dirty="0"/>
            <a:t>Datasets</a:t>
          </a:r>
        </a:p>
        <a:p>
          <a:r>
            <a:rPr lang="en-US" dirty="0"/>
            <a:t>FEVER, </a:t>
          </a:r>
          <a:r>
            <a:rPr lang="en-US" dirty="0" err="1"/>
            <a:t>TruthfulQA</a:t>
          </a:r>
          <a:r>
            <a:rPr lang="en-US" dirty="0"/>
            <a:t>, </a:t>
          </a:r>
          <a:r>
            <a:rPr lang="en-US" dirty="0" err="1"/>
            <a:t>Fakeddit</a:t>
          </a:r>
          <a:r>
            <a:rPr lang="en-US" dirty="0"/>
            <a:t>.</a:t>
          </a:r>
        </a:p>
      </dgm:t>
    </dgm:pt>
    <dgm:pt modelId="{9FAA2C30-419D-46C7-ADC5-CE82CB82A595}" type="parTrans" cxnId="{8F6E40CA-2E2C-4EA2-AF1E-32B51051FDFB}">
      <dgm:prSet/>
      <dgm:spPr/>
      <dgm:t>
        <a:bodyPr/>
        <a:lstStyle/>
        <a:p>
          <a:endParaRPr lang="en-US"/>
        </a:p>
      </dgm:t>
    </dgm:pt>
    <dgm:pt modelId="{84476C55-133B-47C5-8D8A-943AC9B9CED6}" type="sibTrans" cxnId="{8F6E40CA-2E2C-4EA2-AF1E-32B51051FDFB}">
      <dgm:prSet/>
      <dgm:spPr/>
      <dgm:t>
        <a:bodyPr/>
        <a:lstStyle/>
        <a:p>
          <a:endParaRPr lang="en-US"/>
        </a:p>
      </dgm:t>
    </dgm:pt>
    <dgm:pt modelId="{AF0020E7-13D2-4855-8A16-9C1DC8161323}">
      <dgm:prSet/>
      <dgm:spPr/>
      <dgm:t>
        <a:bodyPr/>
        <a:lstStyle/>
        <a:p>
          <a:r>
            <a:rPr lang="en-US" b="1" dirty="0"/>
            <a:t>Preprocessing</a:t>
          </a:r>
        </a:p>
        <a:p>
          <a:r>
            <a:rPr lang="en-US" dirty="0"/>
            <a:t>Clean, balance, and augment data.</a:t>
          </a:r>
        </a:p>
      </dgm:t>
    </dgm:pt>
    <dgm:pt modelId="{136F9BC6-EAA3-4F92-AFDE-28E2A65587BA}" type="parTrans" cxnId="{A7B0DEA9-568C-48CF-8FE0-98CBD8A1C4CF}">
      <dgm:prSet/>
      <dgm:spPr/>
      <dgm:t>
        <a:bodyPr/>
        <a:lstStyle/>
        <a:p>
          <a:endParaRPr lang="en-US"/>
        </a:p>
      </dgm:t>
    </dgm:pt>
    <dgm:pt modelId="{5055AC65-52EA-4DAF-9473-D2CF2BF39269}" type="sibTrans" cxnId="{A7B0DEA9-568C-48CF-8FE0-98CBD8A1C4CF}">
      <dgm:prSet/>
      <dgm:spPr/>
      <dgm:t>
        <a:bodyPr/>
        <a:lstStyle/>
        <a:p>
          <a:endParaRPr lang="en-US"/>
        </a:p>
      </dgm:t>
    </dgm:pt>
    <dgm:pt modelId="{72B5ED01-9C59-4322-A12B-FB2AC3578B1B}">
      <dgm:prSet/>
      <dgm:spPr/>
      <dgm:t>
        <a:bodyPr/>
        <a:lstStyle/>
        <a:p>
          <a:r>
            <a:rPr lang="en-US" b="1" dirty="0"/>
            <a:t>Prompt Engineering</a:t>
          </a:r>
        </a:p>
        <a:p>
          <a:r>
            <a:rPr lang="en-US" dirty="0"/>
            <a:t>Roles, chain-of-thought, adversarial framing.</a:t>
          </a:r>
        </a:p>
      </dgm:t>
    </dgm:pt>
    <dgm:pt modelId="{D998692C-38E9-40D4-BEF0-9559C79513D6}" type="parTrans" cxnId="{F766D58E-C159-4921-A0D0-AFC2FC26AB4B}">
      <dgm:prSet/>
      <dgm:spPr/>
      <dgm:t>
        <a:bodyPr/>
        <a:lstStyle/>
        <a:p>
          <a:endParaRPr lang="en-US"/>
        </a:p>
      </dgm:t>
    </dgm:pt>
    <dgm:pt modelId="{143EE086-6698-457A-8B37-6115B7C71FDB}" type="sibTrans" cxnId="{F766D58E-C159-4921-A0D0-AFC2FC26AB4B}">
      <dgm:prSet/>
      <dgm:spPr/>
      <dgm:t>
        <a:bodyPr/>
        <a:lstStyle/>
        <a:p>
          <a:endParaRPr lang="en-US"/>
        </a:p>
      </dgm:t>
    </dgm:pt>
    <dgm:pt modelId="{168351AF-AF64-4694-9D18-FC4ECF2DBF2D}">
      <dgm:prSet/>
      <dgm:spPr/>
      <dgm:t>
        <a:bodyPr/>
        <a:lstStyle/>
        <a:p>
          <a:r>
            <a:rPr lang="en-US" b="1" dirty="0"/>
            <a:t>Fine-Tuning</a:t>
          </a:r>
        </a:p>
        <a:p>
          <a:r>
            <a:rPr lang="en-US" dirty="0"/>
            <a:t>RLHF with expert-annotated feedback.</a:t>
          </a:r>
        </a:p>
      </dgm:t>
    </dgm:pt>
    <dgm:pt modelId="{650D9D83-E79B-4772-B4EC-73D299801C30}" type="parTrans" cxnId="{450A46B6-90FD-46BB-8378-547061F17F23}">
      <dgm:prSet/>
      <dgm:spPr/>
      <dgm:t>
        <a:bodyPr/>
        <a:lstStyle/>
        <a:p>
          <a:endParaRPr lang="en-US"/>
        </a:p>
      </dgm:t>
    </dgm:pt>
    <dgm:pt modelId="{E76D0063-AFDC-467C-A19E-DF00AD78E9D9}" type="sibTrans" cxnId="{450A46B6-90FD-46BB-8378-547061F17F23}">
      <dgm:prSet/>
      <dgm:spPr/>
      <dgm:t>
        <a:bodyPr/>
        <a:lstStyle/>
        <a:p>
          <a:endParaRPr lang="en-US"/>
        </a:p>
      </dgm:t>
    </dgm:pt>
    <dgm:pt modelId="{D713FE04-2059-4CF4-9808-2BD4E5BAEFB3}">
      <dgm:prSet/>
      <dgm:spPr/>
      <dgm:t>
        <a:bodyPr/>
        <a:lstStyle/>
        <a:p>
          <a:r>
            <a:rPr lang="en-US" b="1" dirty="0"/>
            <a:t>Evaluation Metrics</a:t>
          </a:r>
        </a:p>
        <a:p>
          <a:r>
            <a:rPr lang="en-US" dirty="0"/>
            <a:t>F1, Accuracy, Hallucination Rate, Cross-Agent Agreement.</a:t>
          </a:r>
        </a:p>
      </dgm:t>
    </dgm:pt>
    <dgm:pt modelId="{2487C144-F569-4E91-8B8D-8C60279BBD27}" type="parTrans" cxnId="{108995EE-0124-4320-AA2C-B7B18E28FEAD}">
      <dgm:prSet/>
      <dgm:spPr/>
      <dgm:t>
        <a:bodyPr/>
        <a:lstStyle/>
        <a:p>
          <a:endParaRPr lang="en-US"/>
        </a:p>
      </dgm:t>
    </dgm:pt>
    <dgm:pt modelId="{9CB35EE8-AD44-4B56-8461-32C919C08CCC}" type="sibTrans" cxnId="{108995EE-0124-4320-AA2C-B7B18E28FEAD}">
      <dgm:prSet/>
      <dgm:spPr/>
      <dgm:t>
        <a:bodyPr/>
        <a:lstStyle/>
        <a:p>
          <a:endParaRPr lang="en-US"/>
        </a:p>
      </dgm:t>
    </dgm:pt>
    <dgm:pt modelId="{DCD8551D-08B1-5B4F-AC93-D71DA93DAE3A}" type="pres">
      <dgm:prSet presAssocID="{494990FF-57D4-46E8-8750-BED77F749FBD}" presName="diagram" presStyleCnt="0">
        <dgm:presLayoutVars>
          <dgm:dir/>
          <dgm:resizeHandles val="exact"/>
        </dgm:presLayoutVars>
      </dgm:prSet>
      <dgm:spPr/>
    </dgm:pt>
    <dgm:pt modelId="{C1A5AE47-C5B8-8045-B1C7-B0BEA9A455FB}" type="pres">
      <dgm:prSet presAssocID="{63D3FB4B-9E4E-43A1-AB62-D7A6A66D74C3}" presName="node" presStyleLbl="node1" presStyleIdx="0" presStyleCnt="5">
        <dgm:presLayoutVars>
          <dgm:bulletEnabled val="1"/>
        </dgm:presLayoutVars>
      </dgm:prSet>
      <dgm:spPr/>
    </dgm:pt>
    <dgm:pt modelId="{7F9501F1-58CD-4248-ACE8-462809993FBA}" type="pres">
      <dgm:prSet presAssocID="{84476C55-133B-47C5-8D8A-943AC9B9CED6}" presName="sibTrans" presStyleCnt="0"/>
      <dgm:spPr/>
    </dgm:pt>
    <dgm:pt modelId="{C7025518-CCDF-CF42-A909-B091C9356AD2}" type="pres">
      <dgm:prSet presAssocID="{AF0020E7-13D2-4855-8A16-9C1DC8161323}" presName="node" presStyleLbl="node1" presStyleIdx="1" presStyleCnt="5">
        <dgm:presLayoutVars>
          <dgm:bulletEnabled val="1"/>
        </dgm:presLayoutVars>
      </dgm:prSet>
      <dgm:spPr/>
    </dgm:pt>
    <dgm:pt modelId="{FCE699C4-8D59-D846-9351-4187DED13585}" type="pres">
      <dgm:prSet presAssocID="{5055AC65-52EA-4DAF-9473-D2CF2BF39269}" presName="sibTrans" presStyleCnt="0"/>
      <dgm:spPr/>
    </dgm:pt>
    <dgm:pt modelId="{177E076D-F470-7D46-B166-7E2A23BB329E}" type="pres">
      <dgm:prSet presAssocID="{72B5ED01-9C59-4322-A12B-FB2AC3578B1B}" presName="node" presStyleLbl="node1" presStyleIdx="2" presStyleCnt="5">
        <dgm:presLayoutVars>
          <dgm:bulletEnabled val="1"/>
        </dgm:presLayoutVars>
      </dgm:prSet>
      <dgm:spPr/>
    </dgm:pt>
    <dgm:pt modelId="{F8C5CDD8-1677-F745-85B3-C225FDFD3435}" type="pres">
      <dgm:prSet presAssocID="{143EE086-6698-457A-8B37-6115B7C71FDB}" presName="sibTrans" presStyleCnt="0"/>
      <dgm:spPr/>
    </dgm:pt>
    <dgm:pt modelId="{878F50E1-1B6B-014E-A710-A5653FE5936B}" type="pres">
      <dgm:prSet presAssocID="{168351AF-AF64-4694-9D18-FC4ECF2DBF2D}" presName="node" presStyleLbl="node1" presStyleIdx="3" presStyleCnt="5">
        <dgm:presLayoutVars>
          <dgm:bulletEnabled val="1"/>
        </dgm:presLayoutVars>
      </dgm:prSet>
      <dgm:spPr/>
    </dgm:pt>
    <dgm:pt modelId="{BEF64B3B-79C2-7840-B98E-62947DEEA594}" type="pres">
      <dgm:prSet presAssocID="{E76D0063-AFDC-467C-A19E-DF00AD78E9D9}" presName="sibTrans" presStyleCnt="0"/>
      <dgm:spPr/>
    </dgm:pt>
    <dgm:pt modelId="{A72EB20F-8B59-1843-9C1E-F767C5E1123F}" type="pres">
      <dgm:prSet presAssocID="{D713FE04-2059-4CF4-9808-2BD4E5BAEFB3}" presName="node" presStyleLbl="node1" presStyleIdx="4" presStyleCnt="5">
        <dgm:presLayoutVars>
          <dgm:bulletEnabled val="1"/>
        </dgm:presLayoutVars>
      </dgm:prSet>
      <dgm:spPr/>
    </dgm:pt>
  </dgm:ptLst>
  <dgm:cxnLst>
    <dgm:cxn modelId="{F40B2302-1CCD-AA4F-9089-6B040CABE054}" type="presOf" srcId="{494990FF-57D4-46E8-8750-BED77F749FBD}" destId="{DCD8551D-08B1-5B4F-AC93-D71DA93DAE3A}" srcOrd="0" destOrd="0" presId="urn:microsoft.com/office/officeart/2005/8/layout/default"/>
    <dgm:cxn modelId="{A9E11519-6293-A44E-B5AE-CA32ACDA89EC}" type="presOf" srcId="{D713FE04-2059-4CF4-9808-2BD4E5BAEFB3}" destId="{A72EB20F-8B59-1843-9C1E-F767C5E1123F}" srcOrd="0" destOrd="0" presId="urn:microsoft.com/office/officeart/2005/8/layout/default"/>
    <dgm:cxn modelId="{931CC529-61D7-5740-B027-B9402FDCE789}" type="presOf" srcId="{72B5ED01-9C59-4322-A12B-FB2AC3578B1B}" destId="{177E076D-F470-7D46-B166-7E2A23BB329E}" srcOrd="0" destOrd="0" presId="urn:microsoft.com/office/officeart/2005/8/layout/default"/>
    <dgm:cxn modelId="{9F611341-D267-DA45-BA61-00DB0FC6F437}" type="presOf" srcId="{AF0020E7-13D2-4855-8A16-9C1DC8161323}" destId="{C7025518-CCDF-CF42-A909-B091C9356AD2}" srcOrd="0" destOrd="0" presId="urn:microsoft.com/office/officeart/2005/8/layout/default"/>
    <dgm:cxn modelId="{9544554F-A205-8644-825E-0FE0A936534D}" type="presOf" srcId="{63D3FB4B-9E4E-43A1-AB62-D7A6A66D74C3}" destId="{C1A5AE47-C5B8-8045-B1C7-B0BEA9A455FB}" srcOrd="0" destOrd="0" presId="urn:microsoft.com/office/officeart/2005/8/layout/default"/>
    <dgm:cxn modelId="{FC5A656F-91EF-6746-A47E-355E8E5CFE01}" type="presOf" srcId="{168351AF-AF64-4694-9D18-FC4ECF2DBF2D}" destId="{878F50E1-1B6B-014E-A710-A5653FE5936B}" srcOrd="0" destOrd="0" presId="urn:microsoft.com/office/officeart/2005/8/layout/default"/>
    <dgm:cxn modelId="{F766D58E-C159-4921-A0D0-AFC2FC26AB4B}" srcId="{494990FF-57D4-46E8-8750-BED77F749FBD}" destId="{72B5ED01-9C59-4322-A12B-FB2AC3578B1B}" srcOrd="2" destOrd="0" parTransId="{D998692C-38E9-40D4-BEF0-9559C79513D6}" sibTransId="{143EE086-6698-457A-8B37-6115B7C71FDB}"/>
    <dgm:cxn modelId="{A7B0DEA9-568C-48CF-8FE0-98CBD8A1C4CF}" srcId="{494990FF-57D4-46E8-8750-BED77F749FBD}" destId="{AF0020E7-13D2-4855-8A16-9C1DC8161323}" srcOrd="1" destOrd="0" parTransId="{136F9BC6-EAA3-4F92-AFDE-28E2A65587BA}" sibTransId="{5055AC65-52EA-4DAF-9473-D2CF2BF39269}"/>
    <dgm:cxn modelId="{450A46B6-90FD-46BB-8378-547061F17F23}" srcId="{494990FF-57D4-46E8-8750-BED77F749FBD}" destId="{168351AF-AF64-4694-9D18-FC4ECF2DBF2D}" srcOrd="3" destOrd="0" parTransId="{650D9D83-E79B-4772-B4EC-73D299801C30}" sibTransId="{E76D0063-AFDC-467C-A19E-DF00AD78E9D9}"/>
    <dgm:cxn modelId="{8F6E40CA-2E2C-4EA2-AF1E-32B51051FDFB}" srcId="{494990FF-57D4-46E8-8750-BED77F749FBD}" destId="{63D3FB4B-9E4E-43A1-AB62-D7A6A66D74C3}" srcOrd="0" destOrd="0" parTransId="{9FAA2C30-419D-46C7-ADC5-CE82CB82A595}" sibTransId="{84476C55-133B-47C5-8D8A-943AC9B9CED6}"/>
    <dgm:cxn modelId="{108995EE-0124-4320-AA2C-B7B18E28FEAD}" srcId="{494990FF-57D4-46E8-8750-BED77F749FBD}" destId="{D713FE04-2059-4CF4-9808-2BD4E5BAEFB3}" srcOrd="4" destOrd="0" parTransId="{2487C144-F569-4E91-8B8D-8C60279BBD27}" sibTransId="{9CB35EE8-AD44-4B56-8461-32C919C08CCC}"/>
    <dgm:cxn modelId="{4F76646C-F23C-8541-8ED8-45C24DB966D2}" type="presParOf" srcId="{DCD8551D-08B1-5B4F-AC93-D71DA93DAE3A}" destId="{C1A5AE47-C5B8-8045-B1C7-B0BEA9A455FB}" srcOrd="0" destOrd="0" presId="urn:microsoft.com/office/officeart/2005/8/layout/default"/>
    <dgm:cxn modelId="{C90D5BAC-803C-DF48-BBBA-9171107D4038}" type="presParOf" srcId="{DCD8551D-08B1-5B4F-AC93-D71DA93DAE3A}" destId="{7F9501F1-58CD-4248-ACE8-462809993FBA}" srcOrd="1" destOrd="0" presId="urn:microsoft.com/office/officeart/2005/8/layout/default"/>
    <dgm:cxn modelId="{76739310-FC0D-404F-94AA-D36CDA843C71}" type="presParOf" srcId="{DCD8551D-08B1-5B4F-AC93-D71DA93DAE3A}" destId="{C7025518-CCDF-CF42-A909-B091C9356AD2}" srcOrd="2" destOrd="0" presId="urn:microsoft.com/office/officeart/2005/8/layout/default"/>
    <dgm:cxn modelId="{02C62169-946D-F046-ABF1-7DB56A664EB9}" type="presParOf" srcId="{DCD8551D-08B1-5B4F-AC93-D71DA93DAE3A}" destId="{FCE699C4-8D59-D846-9351-4187DED13585}" srcOrd="3" destOrd="0" presId="urn:microsoft.com/office/officeart/2005/8/layout/default"/>
    <dgm:cxn modelId="{9D115503-5EAB-444E-8714-A8487AAE4EF4}" type="presParOf" srcId="{DCD8551D-08B1-5B4F-AC93-D71DA93DAE3A}" destId="{177E076D-F470-7D46-B166-7E2A23BB329E}" srcOrd="4" destOrd="0" presId="urn:microsoft.com/office/officeart/2005/8/layout/default"/>
    <dgm:cxn modelId="{E194C2AC-D424-F846-852E-60D5177C9998}" type="presParOf" srcId="{DCD8551D-08B1-5B4F-AC93-D71DA93DAE3A}" destId="{F8C5CDD8-1677-F745-85B3-C225FDFD3435}" srcOrd="5" destOrd="0" presId="urn:microsoft.com/office/officeart/2005/8/layout/default"/>
    <dgm:cxn modelId="{3499A978-277D-2645-9953-405F776342FA}" type="presParOf" srcId="{DCD8551D-08B1-5B4F-AC93-D71DA93DAE3A}" destId="{878F50E1-1B6B-014E-A710-A5653FE5936B}" srcOrd="6" destOrd="0" presId="urn:microsoft.com/office/officeart/2005/8/layout/default"/>
    <dgm:cxn modelId="{5DE79659-8AC5-5F49-8ECA-59D7A886CD00}" type="presParOf" srcId="{DCD8551D-08B1-5B4F-AC93-D71DA93DAE3A}" destId="{BEF64B3B-79C2-7840-B98E-62947DEEA594}" srcOrd="7" destOrd="0" presId="urn:microsoft.com/office/officeart/2005/8/layout/default"/>
    <dgm:cxn modelId="{831FA189-CEEA-FA40-9209-8D0E8CE07815}" type="presParOf" srcId="{DCD8551D-08B1-5B4F-AC93-D71DA93DAE3A}" destId="{A72EB20F-8B59-1843-9C1E-F767C5E1123F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A78BAD8-DDEE-EF44-A817-3CCCFD4E4E88}" type="doc">
      <dgm:prSet loTypeId="urn:microsoft.com/office/officeart/2005/8/layout/StepDownProcess" loCatId="" qsTypeId="urn:microsoft.com/office/officeart/2005/8/quickstyle/3d1" qsCatId="3D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7DBCE1C-BBFE-4946-BC43-F591D12058D1}">
      <dgm:prSet phldrT="[Text]"/>
      <dgm:spPr/>
      <dgm:t>
        <a:bodyPr/>
        <a:lstStyle/>
        <a:p>
          <a:r>
            <a:rPr lang="en-US" dirty="0"/>
            <a:t>Datasets</a:t>
          </a:r>
        </a:p>
      </dgm:t>
    </dgm:pt>
    <dgm:pt modelId="{F69AF152-7BBE-1C44-8281-BF0E4306EA75}" type="parTrans" cxnId="{65029047-9A63-9547-9224-7888F23D207A}">
      <dgm:prSet/>
      <dgm:spPr/>
      <dgm:t>
        <a:bodyPr/>
        <a:lstStyle/>
        <a:p>
          <a:endParaRPr lang="en-US"/>
        </a:p>
      </dgm:t>
    </dgm:pt>
    <dgm:pt modelId="{DEE5DB86-5D83-FD46-B418-833E6311DF03}" type="sibTrans" cxnId="{65029047-9A63-9547-9224-7888F23D207A}">
      <dgm:prSet/>
      <dgm:spPr/>
      <dgm:t>
        <a:bodyPr/>
        <a:lstStyle/>
        <a:p>
          <a:endParaRPr lang="en-US"/>
        </a:p>
      </dgm:t>
    </dgm:pt>
    <dgm:pt modelId="{846D6E9E-687C-3E4A-B821-58FE45599B31}">
      <dgm:prSet phldrT="[Text]"/>
      <dgm:spPr/>
      <dgm:t>
        <a:bodyPr/>
        <a:lstStyle/>
        <a:p>
          <a:r>
            <a:rPr lang="en-US" dirty="0"/>
            <a:t>Preprocessing</a:t>
          </a:r>
        </a:p>
      </dgm:t>
    </dgm:pt>
    <dgm:pt modelId="{36E6EEF3-18B0-E040-A0CC-29BA187564BF}" type="parTrans" cxnId="{FA1E21B3-9E92-F643-841D-B677C94BEDC4}">
      <dgm:prSet/>
      <dgm:spPr/>
      <dgm:t>
        <a:bodyPr/>
        <a:lstStyle/>
        <a:p>
          <a:endParaRPr lang="en-US"/>
        </a:p>
      </dgm:t>
    </dgm:pt>
    <dgm:pt modelId="{EEB5DB12-86A2-F94B-B6BC-6F223653D49A}" type="sibTrans" cxnId="{FA1E21B3-9E92-F643-841D-B677C94BEDC4}">
      <dgm:prSet/>
      <dgm:spPr/>
      <dgm:t>
        <a:bodyPr/>
        <a:lstStyle/>
        <a:p>
          <a:endParaRPr lang="en-US"/>
        </a:p>
      </dgm:t>
    </dgm:pt>
    <dgm:pt modelId="{8DE0D8EB-7BC9-8441-9E9D-5FF89B8AF372}">
      <dgm:prSet phldrT="[Text]"/>
      <dgm:spPr/>
      <dgm:t>
        <a:bodyPr/>
        <a:lstStyle/>
        <a:p>
          <a:r>
            <a:rPr lang="en-US" dirty="0"/>
            <a:t>Prompting</a:t>
          </a:r>
        </a:p>
      </dgm:t>
    </dgm:pt>
    <dgm:pt modelId="{B3A00040-BA5B-4144-8D4E-CD71231A1678}" type="parTrans" cxnId="{88B44F78-9D61-7E44-9A2E-0CC64F0BECE7}">
      <dgm:prSet/>
      <dgm:spPr/>
      <dgm:t>
        <a:bodyPr/>
        <a:lstStyle/>
        <a:p>
          <a:endParaRPr lang="en-US"/>
        </a:p>
      </dgm:t>
    </dgm:pt>
    <dgm:pt modelId="{8C22F102-F2D7-6447-AF9D-BA6CF0DA27C3}" type="sibTrans" cxnId="{88B44F78-9D61-7E44-9A2E-0CC64F0BECE7}">
      <dgm:prSet/>
      <dgm:spPr/>
      <dgm:t>
        <a:bodyPr/>
        <a:lstStyle/>
        <a:p>
          <a:endParaRPr lang="en-US"/>
        </a:p>
      </dgm:t>
    </dgm:pt>
    <dgm:pt modelId="{34AD9699-844A-4246-9A83-4A25CA389E6A}">
      <dgm:prSet phldrT="[Text]"/>
      <dgm:spPr/>
      <dgm:t>
        <a:bodyPr/>
        <a:lstStyle/>
        <a:p>
          <a:r>
            <a:rPr lang="en-US" dirty="0"/>
            <a:t>Agent Collaboration</a:t>
          </a:r>
        </a:p>
      </dgm:t>
    </dgm:pt>
    <dgm:pt modelId="{94824378-2A09-3147-9A0B-B98AC6950721}" type="parTrans" cxnId="{1A7F0B11-DFAB-DD45-B685-31C7EA8F1BF3}">
      <dgm:prSet/>
      <dgm:spPr/>
      <dgm:t>
        <a:bodyPr/>
        <a:lstStyle/>
        <a:p>
          <a:endParaRPr lang="en-US"/>
        </a:p>
      </dgm:t>
    </dgm:pt>
    <dgm:pt modelId="{95D5F486-1C45-DC45-923B-0F55F121D856}" type="sibTrans" cxnId="{1A7F0B11-DFAB-DD45-B685-31C7EA8F1BF3}">
      <dgm:prSet/>
      <dgm:spPr/>
      <dgm:t>
        <a:bodyPr/>
        <a:lstStyle/>
        <a:p>
          <a:endParaRPr lang="en-US"/>
        </a:p>
      </dgm:t>
    </dgm:pt>
    <dgm:pt modelId="{F035A401-A1D7-3B47-A950-8E5A00E01C73}">
      <dgm:prSet phldrT="[Text]"/>
      <dgm:spPr/>
      <dgm:t>
        <a:bodyPr/>
        <a:lstStyle/>
        <a:p>
          <a:r>
            <a:rPr lang="en-US" dirty="0"/>
            <a:t>Consensus</a:t>
          </a:r>
        </a:p>
      </dgm:t>
    </dgm:pt>
    <dgm:pt modelId="{EFFF8804-D7FF-8847-AD93-85DDED709A82}" type="parTrans" cxnId="{5357D0F8-4DA1-5F42-8B98-DA17331D1036}">
      <dgm:prSet/>
      <dgm:spPr/>
      <dgm:t>
        <a:bodyPr/>
        <a:lstStyle/>
        <a:p>
          <a:endParaRPr lang="en-US"/>
        </a:p>
      </dgm:t>
    </dgm:pt>
    <dgm:pt modelId="{2703711B-A10A-5A48-9632-F0452539013E}" type="sibTrans" cxnId="{5357D0F8-4DA1-5F42-8B98-DA17331D1036}">
      <dgm:prSet/>
      <dgm:spPr/>
      <dgm:t>
        <a:bodyPr/>
        <a:lstStyle/>
        <a:p>
          <a:endParaRPr lang="en-US"/>
        </a:p>
      </dgm:t>
    </dgm:pt>
    <dgm:pt modelId="{8363D5B4-CA66-F947-811C-263936A814DD}">
      <dgm:prSet phldrT="[Text]"/>
      <dgm:spPr/>
      <dgm:t>
        <a:bodyPr/>
        <a:lstStyle/>
        <a:p>
          <a:r>
            <a:rPr lang="en-US" dirty="0"/>
            <a:t>Evaluation</a:t>
          </a:r>
        </a:p>
      </dgm:t>
    </dgm:pt>
    <dgm:pt modelId="{DF7424A4-F8CE-A442-859D-D98715F604AC}" type="parTrans" cxnId="{9B282789-78CA-4D41-A8AA-235B483EDC1E}">
      <dgm:prSet/>
      <dgm:spPr/>
      <dgm:t>
        <a:bodyPr/>
        <a:lstStyle/>
        <a:p>
          <a:endParaRPr lang="en-US"/>
        </a:p>
      </dgm:t>
    </dgm:pt>
    <dgm:pt modelId="{9C944997-A6E5-7044-9814-CCE12D9D3406}" type="sibTrans" cxnId="{9B282789-78CA-4D41-A8AA-235B483EDC1E}">
      <dgm:prSet/>
      <dgm:spPr/>
      <dgm:t>
        <a:bodyPr/>
        <a:lstStyle/>
        <a:p>
          <a:endParaRPr lang="en-US"/>
        </a:p>
      </dgm:t>
    </dgm:pt>
    <dgm:pt modelId="{C7912A88-2315-2D4A-9C06-BBD014F7B5E8}" type="pres">
      <dgm:prSet presAssocID="{DA78BAD8-DDEE-EF44-A817-3CCCFD4E4E88}" presName="rootnode" presStyleCnt="0">
        <dgm:presLayoutVars>
          <dgm:chMax/>
          <dgm:chPref/>
          <dgm:dir/>
          <dgm:animLvl val="lvl"/>
        </dgm:presLayoutVars>
      </dgm:prSet>
      <dgm:spPr/>
    </dgm:pt>
    <dgm:pt modelId="{D283BF38-255B-4749-B69C-30C2C81D6728}" type="pres">
      <dgm:prSet presAssocID="{B7DBCE1C-BBFE-4946-BC43-F591D12058D1}" presName="composite" presStyleCnt="0"/>
      <dgm:spPr/>
    </dgm:pt>
    <dgm:pt modelId="{925CA620-DC29-FA4B-B329-ECF21403F51D}" type="pres">
      <dgm:prSet presAssocID="{B7DBCE1C-BBFE-4946-BC43-F591D12058D1}" presName="bentUpArrow1" presStyleLbl="alignImgPlace1" presStyleIdx="0" presStyleCnt="5"/>
      <dgm:spPr/>
    </dgm:pt>
    <dgm:pt modelId="{8FC4DE82-940F-E841-84C1-E677A282F96E}" type="pres">
      <dgm:prSet presAssocID="{B7DBCE1C-BBFE-4946-BC43-F591D12058D1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A3DBB96-0DFF-624C-943A-082554FC75CB}" type="pres">
      <dgm:prSet presAssocID="{B7DBCE1C-BBFE-4946-BC43-F591D12058D1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25BAB7CE-7B4A-134A-A273-1C8DD1717980}" type="pres">
      <dgm:prSet presAssocID="{DEE5DB86-5D83-FD46-B418-833E6311DF03}" presName="sibTrans" presStyleCnt="0"/>
      <dgm:spPr/>
    </dgm:pt>
    <dgm:pt modelId="{0C5EA8D7-E5E2-054F-B4FA-AFE2D770B594}" type="pres">
      <dgm:prSet presAssocID="{846D6E9E-687C-3E4A-B821-58FE45599B31}" presName="composite" presStyleCnt="0"/>
      <dgm:spPr/>
    </dgm:pt>
    <dgm:pt modelId="{CDFD849B-BFD1-204A-AD22-332219D0685A}" type="pres">
      <dgm:prSet presAssocID="{846D6E9E-687C-3E4A-B821-58FE45599B31}" presName="bentUpArrow1" presStyleLbl="alignImgPlace1" presStyleIdx="1" presStyleCnt="5"/>
      <dgm:spPr/>
    </dgm:pt>
    <dgm:pt modelId="{1F9224C0-5EEE-B246-A16F-329308F7F353}" type="pres">
      <dgm:prSet presAssocID="{846D6E9E-687C-3E4A-B821-58FE45599B31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A09884A2-E22C-5A46-B3A4-EE5AC5D2C34A}" type="pres">
      <dgm:prSet presAssocID="{846D6E9E-687C-3E4A-B821-58FE45599B31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B471D9C1-D330-EE48-B17D-BF95A957556E}" type="pres">
      <dgm:prSet presAssocID="{EEB5DB12-86A2-F94B-B6BC-6F223653D49A}" presName="sibTrans" presStyleCnt="0"/>
      <dgm:spPr/>
    </dgm:pt>
    <dgm:pt modelId="{29532927-5F8D-DD4D-8B34-C4A285CC28CF}" type="pres">
      <dgm:prSet presAssocID="{8DE0D8EB-7BC9-8441-9E9D-5FF89B8AF372}" presName="composite" presStyleCnt="0"/>
      <dgm:spPr/>
    </dgm:pt>
    <dgm:pt modelId="{617E9D4D-30C2-DF45-B34A-E89113C19F50}" type="pres">
      <dgm:prSet presAssocID="{8DE0D8EB-7BC9-8441-9E9D-5FF89B8AF372}" presName="bentUpArrow1" presStyleLbl="alignImgPlace1" presStyleIdx="2" presStyleCnt="5"/>
      <dgm:spPr/>
    </dgm:pt>
    <dgm:pt modelId="{A0DB8971-8927-AA4C-8210-C8B3F4E0CEFD}" type="pres">
      <dgm:prSet presAssocID="{8DE0D8EB-7BC9-8441-9E9D-5FF89B8AF372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B4F4564D-6676-F148-A972-A2F26AA6905D}" type="pres">
      <dgm:prSet presAssocID="{8DE0D8EB-7BC9-8441-9E9D-5FF89B8AF372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6C1BFF51-05EA-4C4C-B385-47DC44D1B73D}" type="pres">
      <dgm:prSet presAssocID="{8C22F102-F2D7-6447-AF9D-BA6CF0DA27C3}" presName="sibTrans" presStyleCnt="0"/>
      <dgm:spPr/>
    </dgm:pt>
    <dgm:pt modelId="{1F0EF54A-D8DA-1C46-A4E0-B6CA6AA29522}" type="pres">
      <dgm:prSet presAssocID="{34AD9699-844A-4246-9A83-4A25CA389E6A}" presName="composite" presStyleCnt="0"/>
      <dgm:spPr/>
    </dgm:pt>
    <dgm:pt modelId="{7B0A3A1D-C1D0-8841-8DCC-F520FB6D02DE}" type="pres">
      <dgm:prSet presAssocID="{34AD9699-844A-4246-9A83-4A25CA389E6A}" presName="bentUpArrow1" presStyleLbl="alignImgPlace1" presStyleIdx="3" presStyleCnt="5"/>
      <dgm:spPr/>
    </dgm:pt>
    <dgm:pt modelId="{1FC16305-9C00-8146-B703-348AFA1EB1CD}" type="pres">
      <dgm:prSet presAssocID="{34AD9699-844A-4246-9A83-4A25CA389E6A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85B26F50-3482-3B46-AC7B-6860D3AC7B39}" type="pres">
      <dgm:prSet presAssocID="{34AD9699-844A-4246-9A83-4A25CA389E6A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2E03A756-2161-374F-B20F-E7A8B261066B}" type="pres">
      <dgm:prSet presAssocID="{95D5F486-1C45-DC45-923B-0F55F121D856}" presName="sibTrans" presStyleCnt="0"/>
      <dgm:spPr/>
    </dgm:pt>
    <dgm:pt modelId="{AC4F6327-773A-B44F-8D68-92F42FDBB692}" type="pres">
      <dgm:prSet presAssocID="{F035A401-A1D7-3B47-A950-8E5A00E01C73}" presName="composite" presStyleCnt="0"/>
      <dgm:spPr/>
    </dgm:pt>
    <dgm:pt modelId="{3E0789D6-43C4-5B42-89C2-9B589D6E6039}" type="pres">
      <dgm:prSet presAssocID="{F035A401-A1D7-3B47-A950-8E5A00E01C73}" presName="bentUpArrow1" presStyleLbl="alignImgPlace1" presStyleIdx="4" presStyleCnt="5"/>
      <dgm:spPr/>
    </dgm:pt>
    <dgm:pt modelId="{E7E018B8-19BC-144D-A384-CE2F12E821C4}" type="pres">
      <dgm:prSet presAssocID="{F035A401-A1D7-3B47-A950-8E5A00E01C73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D1EEE486-A269-FA4F-AA49-B5B31362ECB6}" type="pres">
      <dgm:prSet presAssocID="{F035A401-A1D7-3B47-A950-8E5A00E01C73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4664EE12-186A-AF45-8EDA-18E9507CE907}" type="pres">
      <dgm:prSet presAssocID="{2703711B-A10A-5A48-9632-F0452539013E}" presName="sibTrans" presStyleCnt="0"/>
      <dgm:spPr/>
    </dgm:pt>
    <dgm:pt modelId="{AE77A78C-B15E-8845-869C-8821CBA36889}" type="pres">
      <dgm:prSet presAssocID="{8363D5B4-CA66-F947-811C-263936A814DD}" presName="composite" presStyleCnt="0"/>
      <dgm:spPr/>
    </dgm:pt>
    <dgm:pt modelId="{B0B123EB-715E-6243-A83A-8266AF4DC2C3}" type="pres">
      <dgm:prSet presAssocID="{8363D5B4-CA66-F947-811C-263936A814DD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49191201-96D7-364E-9FBF-53548A263863}" type="presOf" srcId="{8DE0D8EB-7BC9-8441-9E9D-5FF89B8AF372}" destId="{A0DB8971-8927-AA4C-8210-C8B3F4E0CEFD}" srcOrd="0" destOrd="0" presId="urn:microsoft.com/office/officeart/2005/8/layout/StepDownProcess"/>
    <dgm:cxn modelId="{1A7F0B11-DFAB-DD45-B685-31C7EA8F1BF3}" srcId="{DA78BAD8-DDEE-EF44-A817-3CCCFD4E4E88}" destId="{34AD9699-844A-4246-9A83-4A25CA389E6A}" srcOrd="3" destOrd="0" parTransId="{94824378-2A09-3147-9A0B-B98AC6950721}" sibTransId="{95D5F486-1C45-DC45-923B-0F55F121D856}"/>
    <dgm:cxn modelId="{B906B424-931C-AA4A-88F9-4F69F33BE636}" type="presOf" srcId="{DA78BAD8-DDEE-EF44-A817-3CCCFD4E4E88}" destId="{C7912A88-2315-2D4A-9C06-BBD014F7B5E8}" srcOrd="0" destOrd="0" presId="urn:microsoft.com/office/officeart/2005/8/layout/StepDownProcess"/>
    <dgm:cxn modelId="{65029047-9A63-9547-9224-7888F23D207A}" srcId="{DA78BAD8-DDEE-EF44-A817-3CCCFD4E4E88}" destId="{B7DBCE1C-BBFE-4946-BC43-F591D12058D1}" srcOrd="0" destOrd="0" parTransId="{F69AF152-7BBE-1C44-8281-BF0E4306EA75}" sibTransId="{DEE5DB86-5D83-FD46-B418-833E6311DF03}"/>
    <dgm:cxn modelId="{4E7DC350-2CE1-294E-BAD3-1B1A3329E3E6}" type="presOf" srcId="{8363D5B4-CA66-F947-811C-263936A814DD}" destId="{B0B123EB-715E-6243-A83A-8266AF4DC2C3}" srcOrd="0" destOrd="0" presId="urn:microsoft.com/office/officeart/2005/8/layout/StepDownProcess"/>
    <dgm:cxn modelId="{BB6FC55C-692C-114E-ADBC-B3FECF5A2157}" type="presOf" srcId="{846D6E9E-687C-3E4A-B821-58FE45599B31}" destId="{1F9224C0-5EEE-B246-A16F-329308F7F353}" srcOrd="0" destOrd="0" presId="urn:microsoft.com/office/officeart/2005/8/layout/StepDownProcess"/>
    <dgm:cxn modelId="{88B44F78-9D61-7E44-9A2E-0CC64F0BECE7}" srcId="{DA78BAD8-DDEE-EF44-A817-3CCCFD4E4E88}" destId="{8DE0D8EB-7BC9-8441-9E9D-5FF89B8AF372}" srcOrd="2" destOrd="0" parTransId="{B3A00040-BA5B-4144-8D4E-CD71231A1678}" sibTransId="{8C22F102-F2D7-6447-AF9D-BA6CF0DA27C3}"/>
    <dgm:cxn modelId="{36269D79-AD72-084C-92D9-B6DF92F2723F}" type="presOf" srcId="{F035A401-A1D7-3B47-A950-8E5A00E01C73}" destId="{E7E018B8-19BC-144D-A384-CE2F12E821C4}" srcOrd="0" destOrd="0" presId="urn:microsoft.com/office/officeart/2005/8/layout/StepDownProcess"/>
    <dgm:cxn modelId="{9B282789-78CA-4D41-A8AA-235B483EDC1E}" srcId="{DA78BAD8-DDEE-EF44-A817-3CCCFD4E4E88}" destId="{8363D5B4-CA66-F947-811C-263936A814DD}" srcOrd="5" destOrd="0" parTransId="{DF7424A4-F8CE-A442-859D-D98715F604AC}" sibTransId="{9C944997-A6E5-7044-9814-CCE12D9D3406}"/>
    <dgm:cxn modelId="{FA1E21B3-9E92-F643-841D-B677C94BEDC4}" srcId="{DA78BAD8-DDEE-EF44-A817-3CCCFD4E4E88}" destId="{846D6E9E-687C-3E4A-B821-58FE45599B31}" srcOrd="1" destOrd="0" parTransId="{36E6EEF3-18B0-E040-A0CC-29BA187564BF}" sibTransId="{EEB5DB12-86A2-F94B-B6BC-6F223653D49A}"/>
    <dgm:cxn modelId="{84C18FD7-CA01-6D4E-92E0-B2AC32420279}" type="presOf" srcId="{34AD9699-844A-4246-9A83-4A25CA389E6A}" destId="{1FC16305-9C00-8146-B703-348AFA1EB1CD}" srcOrd="0" destOrd="0" presId="urn:microsoft.com/office/officeart/2005/8/layout/StepDownProcess"/>
    <dgm:cxn modelId="{56F4D3D9-45C2-044D-BD9E-CC05342CBB14}" type="presOf" srcId="{B7DBCE1C-BBFE-4946-BC43-F591D12058D1}" destId="{8FC4DE82-940F-E841-84C1-E677A282F96E}" srcOrd="0" destOrd="0" presId="urn:microsoft.com/office/officeart/2005/8/layout/StepDownProcess"/>
    <dgm:cxn modelId="{5357D0F8-4DA1-5F42-8B98-DA17331D1036}" srcId="{DA78BAD8-DDEE-EF44-A817-3CCCFD4E4E88}" destId="{F035A401-A1D7-3B47-A950-8E5A00E01C73}" srcOrd="4" destOrd="0" parTransId="{EFFF8804-D7FF-8847-AD93-85DDED709A82}" sibTransId="{2703711B-A10A-5A48-9632-F0452539013E}"/>
    <dgm:cxn modelId="{B43F897C-F217-4A43-936A-A83F56A2B4B6}" type="presParOf" srcId="{C7912A88-2315-2D4A-9C06-BBD014F7B5E8}" destId="{D283BF38-255B-4749-B69C-30C2C81D6728}" srcOrd="0" destOrd="0" presId="urn:microsoft.com/office/officeart/2005/8/layout/StepDownProcess"/>
    <dgm:cxn modelId="{92ED5237-55D8-6D45-AE4A-FC889FBC3148}" type="presParOf" srcId="{D283BF38-255B-4749-B69C-30C2C81D6728}" destId="{925CA620-DC29-FA4B-B329-ECF21403F51D}" srcOrd="0" destOrd="0" presId="urn:microsoft.com/office/officeart/2005/8/layout/StepDownProcess"/>
    <dgm:cxn modelId="{282B5E10-1C4C-4D41-ADB5-649E3D7CA52B}" type="presParOf" srcId="{D283BF38-255B-4749-B69C-30C2C81D6728}" destId="{8FC4DE82-940F-E841-84C1-E677A282F96E}" srcOrd="1" destOrd="0" presId="urn:microsoft.com/office/officeart/2005/8/layout/StepDownProcess"/>
    <dgm:cxn modelId="{9CBDF155-B465-3740-99FB-8D90ACA9DA55}" type="presParOf" srcId="{D283BF38-255B-4749-B69C-30C2C81D6728}" destId="{6A3DBB96-0DFF-624C-943A-082554FC75CB}" srcOrd="2" destOrd="0" presId="urn:microsoft.com/office/officeart/2005/8/layout/StepDownProcess"/>
    <dgm:cxn modelId="{C0887D8D-BFF7-2641-A1DB-8AFFFC85CD97}" type="presParOf" srcId="{C7912A88-2315-2D4A-9C06-BBD014F7B5E8}" destId="{25BAB7CE-7B4A-134A-A273-1C8DD1717980}" srcOrd="1" destOrd="0" presId="urn:microsoft.com/office/officeart/2005/8/layout/StepDownProcess"/>
    <dgm:cxn modelId="{B624644A-3A8A-AE4C-B6D0-6740DD54A1B3}" type="presParOf" srcId="{C7912A88-2315-2D4A-9C06-BBD014F7B5E8}" destId="{0C5EA8D7-E5E2-054F-B4FA-AFE2D770B594}" srcOrd="2" destOrd="0" presId="urn:microsoft.com/office/officeart/2005/8/layout/StepDownProcess"/>
    <dgm:cxn modelId="{2FD4B689-63F0-0648-80D6-F642343CD1C3}" type="presParOf" srcId="{0C5EA8D7-E5E2-054F-B4FA-AFE2D770B594}" destId="{CDFD849B-BFD1-204A-AD22-332219D0685A}" srcOrd="0" destOrd="0" presId="urn:microsoft.com/office/officeart/2005/8/layout/StepDownProcess"/>
    <dgm:cxn modelId="{21249D4F-34A3-0E40-8ADC-FC9EDA1FA6EB}" type="presParOf" srcId="{0C5EA8D7-E5E2-054F-B4FA-AFE2D770B594}" destId="{1F9224C0-5EEE-B246-A16F-329308F7F353}" srcOrd="1" destOrd="0" presId="urn:microsoft.com/office/officeart/2005/8/layout/StepDownProcess"/>
    <dgm:cxn modelId="{3E7ACC78-8389-EE41-8C79-FECC83D49C49}" type="presParOf" srcId="{0C5EA8D7-E5E2-054F-B4FA-AFE2D770B594}" destId="{A09884A2-E22C-5A46-B3A4-EE5AC5D2C34A}" srcOrd="2" destOrd="0" presId="urn:microsoft.com/office/officeart/2005/8/layout/StepDownProcess"/>
    <dgm:cxn modelId="{48D936BB-DE82-D449-94BC-E222F2DC9758}" type="presParOf" srcId="{C7912A88-2315-2D4A-9C06-BBD014F7B5E8}" destId="{B471D9C1-D330-EE48-B17D-BF95A957556E}" srcOrd="3" destOrd="0" presId="urn:microsoft.com/office/officeart/2005/8/layout/StepDownProcess"/>
    <dgm:cxn modelId="{3764A9C9-6029-9F41-82CC-8862F7C9AFD2}" type="presParOf" srcId="{C7912A88-2315-2D4A-9C06-BBD014F7B5E8}" destId="{29532927-5F8D-DD4D-8B34-C4A285CC28CF}" srcOrd="4" destOrd="0" presId="urn:microsoft.com/office/officeart/2005/8/layout/StepDownProcess"/>
    <dgm:cxn modelId="{99E3947C-7372-8C46-B8B5-0C6C7B21230B}" type="presParOf" srcId="{29532927-5F8D-DD4D-8B34-C4A285CC28CF}" destId="{617E9D4D-30C2-DF45-B34A-E89113C19F50}" srcOrd="0" destOrd="0" presId="urn:microsoft.com/office/officeart/2005/8/layout/StepDownProcess"/>
    <dgm:cxn modelId="{102D11E2-F0CE-8949-9744-2B9D7C9F442E}" type="presParOf" srcId="{29532927-5F8D-DD4D-8B34-C4A285CC28CF}" destId="{A0DB8971-8927-AA4C-8210-C8B3F4E0CEFD}" srcOrd="1" destOrd="0" presId="urn:microsoft.com/office/officeart/2005/8/layout/StepDownProcess"/>
    <dgm:cxn modelId="{F59243E3-5774-434E-A29C-3D334570387B}" type="presParOf" srcId="{29532927-5F8D-DD4D-8B34-C4A285CC28CF}" destId="{B4F4564D-6676-F148-A972-A2F26AA6905D}" srcOrd="2" destOrd="0" presId="urn:microsoft.com/office/officeart/2005/8/layout/StepDownProcess"/>
    <dgm:cxn modelId="{42DEB0B9-3CAE-A345-9057-7EE61494DA73}" type="presParOf" srcId="{C7912A88-2315-2D4A-9C06-BBD014F7B5E8}" destId="{6C1BFF51-05EA-4C4C-B385-47DC44D1B73D}" srcOrd="5" destOrd="0" presId="urn:microsoft.com/office/officeart/2005/8/layout/StepDownProcess"/>
    <dgm:cxn modelId="{15B1401F-F594-8B4A-A956-91DC9B6B68B0}" type="presParOf" srcId="{C7912A88-2315-2D4A-9C06-BBD014F7B5E8}" destId="{1F0EF54A-D8DA-1C46-A4E0-B6CA6AA29522}" srcOrd="6" destOrd="0" presId="urn:microsoft.com/office/officeart/2005/8/layout/StepDownProcess"/>
    <dgm:cxn modelId="{6EED659E-8DCE-0244-9034-67BD6B91C106}" type="presParOf" srcId="{1F0EF54A-D8DA-1C46-A4E0-B6CA6AA29522}" destId="{7B0A3A1D-C1D0-8841-8DCC-F520FB6D02DE}" srcOrd="0" destOrd="0" presId="urn:microsoft.com/office/officeart/2005/8/layout/StepDownProcess"/>
    <dgm:cxn modelId="{3161B4F2-5F77-B74C-BB63-0F7A2A7DA62D}" type="presParOf" srcId="{1F0EF54A-D8DA-1C46-A4E0-B6CA6AA29522}" destId="{1FC16305-9C00-8146-B703-348AFA1EB1CD}" srcOrd="1" destOrd="0" presId="urn:microsoft.com/office/officeart/2005/8/layout/StepDownProcess"/>
    <dgm:cxn modelId="{7BA5E57A-096B-C444-A34B-9C76308FF285}" type="presParOf" srcId="{1F0EF54A-D8DA-1C46-A4E0-B6CA6AA29522}" destId="{85B26F50-3482-3B46-AC7B-6860D3AC7B39}" srcOrd="2" destOrd="0" presId="urn:microsoft.com/office/officeart/2005/8/layout/StepDownProcess"/>
    <dgm:cxn modelId="{32A0F2AC-B979-CE40-8743-4DC89C31DFBD}" type="presParOf" srcId="{C7912A88-2315-2D4A-9C06-BBD014F7B5E8}" destId="{2E03A756-2161-374F-B20F-E7A8B261066B}" srcOrd="7" destOrd="0" presId="urn:microsoft.com/office/officeart/2005/8/layout/StepDownProcess"/>
    <dgm:cxn modelId="{FF896C6D-7CA3-9A47-A880-32FC05C725D7}" type="presParOf" srcId="{C7912A88-2315-2D4A-9C06-BBD014F7B5E8}" destId="{AC4F6327-773A-B44F-8D68-92F42FDBB692}" srcOrd="8" destOrd="0" presId="urn:microsoft.com/office/officeart/2005/8/layout/StepDownProcess"/>
    <dgm:cxn modelId="{1323797E-2EFF-3F43-8452-F3673415818A}" type="presParOf" srcId="{AC4F6327-773A-B44F-8D68-92F42FDBB692}" destId="{3E0789D6-43C4-5B42-89C2-9B589D6E6039}" srcOrd="0" destOrd="0" presId="urn:microsoft.com/office/officeart/2005/8/layout/StepDownProcess"/>
    <dgm:cxn modelId="{167F48D8-FFF3-B34E-8D32-6CC9202E985F}" type="presParOf" srcId="{AC4F6327-773A-B44F-8D68-92F42FDBB692}" destId="{E7E018B8-19BC-144D-A384-CE2F12E821C4}" srcOrd="1" destOrd="0" presId="urn:microsoft.com/office/officeart/2005/8/layout/StepDownProcess"/>
    <dgm:cxn modelId="{8EC4AE0C-EC5C-FC4A-9461-C452B3100AD3}" type="presParOf" srcId="{AC4F6327-773A-B44F-8D68-92F42FDBB692}" destId="{D1EEE486-A269-FA4F-AA49-B5B31362ECB6}" srcOrd="2" destOrd="0" presId="urn:microsoft.com/office/officeart/2005/8/layout/StepDownProcess"/>
    <dgm:cxn modelId="{99739F91-895B-764E-B4C6-AEE6D4A415F8}" type="presParOf" srcId="{C7912A88-2315-2D4A-9C06-BBD014F7B5E8}" destId="{4664EE12-186A-AF45-8EDA-18E9507CE907}" srcOrd="9" destOrd="0" presId="urn:microsoft.com/office/officeart/2005/8/layout/StepDownProcess"/>
    <dgm:cxn modelId="{DFBD681E-5C3B-F442-BC7B-254A17198272}" type="presParOf" srcId="{C7912A88-2315-2D4A-9C06-BBD014F7B5E8}" destId="{AE77A78C-B15E-8845-869C-8821CBA36889}" srcOrd="10" destOrd="0" presId="urn:microsoft.com/office/officeart/2005/8/layout/StepDownProcess"/>
    <dgm:cxn modelId="{530C0103-BB13-C04B-A662-EC6ADEC35566}" type="presParOf" srcId="{AE77A78C-B15E-8845-869C-8821CBA36889}" destId="{B0B123EB-715E-6243-A83A-8266AF4DC2C3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209C3BA-38CF-41FB-A734-A8F6BEA44A1D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E29BF8-A7FA-4359-8765-F5A962C467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SC-MAKS improves reliability of knowledge synthesis.</a:t>
          </a:r>
        </a:p>
      </dgm:t>
    </dgm:pt>
    <dgm:pt modelId="{71A0CA7E-6FAE-4AB0-9BBF-88EAD820549E}" type="parTrans" cxnId="{72475156-2C54-443B-86B8-68777B9F519B}">
      <dgm:prSet/>
      <dgm:spPr/>
      <dgm:t>
        <a:bodyPr/>
        <a:lstStyle/>
        <a:p>
          <a:endParaRPr lang="en-US"/>
        </a:p>
      </dgm:t>
    </dgm:pt>
    <dgm:pt modelId="{5CEC1EE3-E1DA-4393-8B33-E87BB7751C8B}" type="sibTrans" cxnId="{72475156-2C54-443B-86B8-68777B9F519B}">
      <dgm:prSet/>
      <dgm:spPr/>
      <dgm:t>
        <a:bodyPr/>
        <a:lstStyle/>
        <a:p>
          <a:endParaRPr lang="en-US"/>
        </a:p>
      </dgm:t>
    </dgm:pt>
    <dgm:pt modelId="{9C784C3C-E062-4F78-B3FF-05AB1BDA399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Can be applied to high-stakes domains like medicine, law, science.</a:t>
          </a:r>
        </a:p>
      </dgm:t>
    </dgm:pt>
    <dgm:pt modelId="{87B13D5A-6538-40AE-A919-3EB5E111D5C6}" type="parTrans" cxnId="{0DE9E349-6DAD-4A52-BC66-D5E62D3341B6}">
      <dgm:prSet/>
      <dgm:spPr/>
      <dgm:t>
        <a:bodyPr/>
        <a:lstStyle/>
        <a:p>
          <a:endParaRPr lang="en-US"/>
        </a:p>
      </dgm:t>
    </dgm:pt>
    <dgm:pt modelId="{2791F173-F62B-4096-8623-D8E00C724C29}" type="sibTrans" cxnId="{0DE9E349-6DAD-4A52-BC66-D5E62D3341B6}">
      <dgm:prSet/>
      <dgm:spPr/>
      <dgm:t>
        <a:bodyPr/>
        <a:lstStyle/>
        <a:p>
          <a:endParaRPr lang="en-US"/>
        </a:p>
      </dgm:t>
    </dgm:pt>
    <dgm:pt modelId="{0AE67652-DC7D-4AB0-AB67-804529EED1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Provides foundation for collaborative, explainable AI.</a:t>
          </a:r>
        </a:p>
      </dgm:t>
    </dgm:pt>
    <dgm:pt modelId="{9493EDC9-E047-4896-B100-51DB9BE5D3D3}" type="parTrans" cxnId="{E7E06C8B-F725-4A85-9EF0-5800980BEE85}">
      <dgm:prSet/>
      <dgm:spPr/>
      <dgm:t>
        <a:bodyPr/>
        <a:lstStyle/>
        <a:p>
          <a:endParaRPr lang="en-US"/>
        </a:p>
      </dgm:t>
    </dgm:pt>
    <dgm:pt modelId="{F1085967-836C-466B-88B3-1868DB9BD698}" type="sibTrans" cxnId="{E7E06C8B-F725-4A85-9EF0-5800980BEE85}">
      <dgm:prSet/>
      <dgm:spPr/>
      <dgm:t>
        <a:bodyPr/>
        <a:lstStyle/>
        <a:p>
          <a:endParaRPr lang="en-US"/>
        </a:p>
      </dgm:t>
    </dgm:pt>
    <dgm:pt modelId="{413D494D-6A3B-4F58-810B-93D103A37E6F}" type="pres">
      <dgm:prSet presAssocID="{A209C3BA-38CF-41FB-A734-A8F6BEA44A1D}" presName="root" presStyleCnt="0">
        <dgm:presLayoutVars>
          <dgm:dir/>
          <dgm:resizeHandles val="exact"/>
        </dgm:presLayoutVars>
      </dgm:prSet>
      <dgm:spPr/>
    </dgm:pt>
    <dgm:pt modelId="{48393C3E-046A-4B35-B319-CD08FE6A7AD0}" type="pres">
      <dgm:prSet presAssocID="{B9E29BF8-A7FA-4359-8765-F5A962C46766}" presName="compNode" presStyleCnt="0"/>
      <dgm:spPr/>
    </dgm:pt>
    <dgm:pt modelId="{5B0C8F95-38B5-4303-886C-023C056F0FDE}" type="pres">
      <dgm:prSet presAssocID="{B9E29BF8-A7FA-4359-8765-F5A962C4676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AE630D33-0228-4BAB-81FC-C338F340DB19}" type="pres">
      <dgm:prSet presAssocID="{B9E29BF8-A7FA-4359-8765-F5A962C46766}" presName="spaceRect" presStyleCnt="0"/>
      <dgm:spPr/>
    </dgm:pt>
    <dgm:pt modelId="{2F218E7E-9AFE-4B60-ACB8-A7C8BA066D3F}" type="pres">
      <dgm:prSet presAssocID="{B9E29BF8-A7FA-4359-8765-F5A962C46766}" presName="textRect" presStyleLbl="revTx" presStyleIdx="0" presStyleCnt="3">
        <dgm:presLayoutVars>
          <dgm:chMax val="1"/>
          <dgm:chPref val="1"/>
        </dgm:presLayoutVars>
      </dgm:prSet>
      <dgm:spPr/>
    </dgm:pt>
    <dgm:pt modelId="{D74B0868-7700-4BA6-82D8-10832715E105}" type="pres">
      <dgm:prSet presAssocID="{5CEC1EE3-E1DA-4393-8B33-E87BB7751C8B}" presName="sibTrans" presStyleCnt="0"/>
      <dgm:spPr/>
    </dgm:pt>
    <dgm:pt modelId="{61CD8194-D6F9-4FE5-AC16-68577D71C530}" type="pres">
      <dgm:prSet presAssocID="{9C784C3C-E062-4F78-B3FF-05AB1BDA399E}" presName="compNode" presStyleCnt="0"/>
      <dgm:spPr/>
    </dgm:pt>
    <dgm:pt modelId="{B0C18B14-39C7-4CEC-AA96-DC1BC25C3009}" type="pres">
      <dgm:prSet presAssocID="{9C784C3C-E062-4F78-B3FF-05AB1BDA399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E8FCB081-8EF2-4113-8EDE-505A90F2E589}" type="pres">
      <dgm:prSet presAssocID="{9C784C3C-E062-4F78-B3FF-05AB1BDA399E}" presName="spaceRect" presStyleCnt="0"/>
      <dgm:spPr/>
    </dgm:pt>
    <dgm:pt modelId="{E9B9F2AD-77E0-4C0C-BF84-A13833E01AAF}" type="pres">
      <dgm:prSet presAssocID="{9C784C3C-E062-4F78-B3FF-05AB1BDA399E}" presName="textRect" presStyleLbl="revTx" presStyleIdx="1" presStyleCnt="3">
        <dgm:presLayoutVars>
          <dgm:chMax val="1"/>
          <dgm:chPref val="1"/>
        </dgm:presLayoutVars>
      </dgm:prSet>
      <dgm:spPr/>
    </dgm:pt>
    <dgm:pt modelId="{8612899F-C14A-456C-A9B1-03FEDB51860B}" type="pres">
      <dgm:prSet presAssocID="{2791F173-F62B-4096-8623-D8E00C724C29}" presName="sibTrans" presStyleCnt="0"/>
      <dgm:spPr/>
    </dgm:pt>
    <dgm:pt modelId="{58079B18-76E1-4954-9E77-55E9370AD277}" type="pres">
      <dgm:prSet presAssocID="{0AE67652-DC7D-4AB0-AB67-804529EED1DE}" presName="compNode" presStyleCnt="0"/>
      <dgm:spPr/>
    </dgm:pt>
    <dgm:pt modelId="{10E4AA60-25A8-4B15-8764-3594A68BE42F}" type="pres">
      <dgm:prSet presAssocID="{0AE67652-DC7D-4AB0-AB67-804529EED1DE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5FB5913A-35B5-434F-AA67-F5A49D5E2FC5}" type="pres">
      <dgm:prSet presAssocID="{0AE67652-DC7D-4AB0-AB67-804529EED1DE}" presName="spaceRect" presStyleCnt="0"/>
      <dgm:spPr/>
    </dgm:pt>
    <dgm:pt modelId="{712AA6ED-A445-4C4A-B829-291D5A451298}" type="pres">
      <dgm:prSet presAssocID="{0AE67652-DC7D-4AB0-AB67-804529EED1DE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4F83A17-C1CB-4E98-8468-8D62952DF581}" type="presOf" srcId="{0AE67652-DC7D-4AB0-AB67-804529EED1DE}" destId="{712AA6ED-A445-4C4A-B829-291D5A451298}" srcOrd="0" destOrd="0" presId="urn:microsoft.com/office/officeart/2018/2/layout/IconLabelList"/>
    <dgm:cxn modelId="{A7B2B023-A936-4447-B3DA-B030ADE9433C}" type="presOf" srcId="{A209C3BA-38CF-41FB-A734-A8F6BEA44A1D}" destId="{413D494D-6A3B-4F58-810B-93D103A37E6F}" srcOrd="0" destOrd="0" presId="urn:microsoft.com/office/officeart/2018/2/layout/IconLabelList"/>
    <dgm:cxn modelId="{0DE9E349-6DAD-4A52-BC66-D5E62D3341B6}" srcId="{A209C3BA-38CF-41FB-A734-A8F6BEA44A1D}" destId="{9C784C3C-E062-4F78-B3FF-05AB1BDA399E}" srcOrd="1" destOrd="0" parTransId="{87B13D5A-6538-40AE-A919-3EB5E111D5C6}" sibTransId="{2791F173-F62B-4096-8623-D8E00C724C29}"/>
    <dgm:cxn modelId="{72475156-2C54-443B-86B8-68777B9F519B}" srcId="{A209C3BA-38CF-41FB-A734-A8F6BEA44A1D}" destId="{B9E29BF8-A7FA-4359-8765-F5A962C46766}" srcOrd="0" destOrd="0" parTransId="{71A0CA7E-6FAE-4AB0-9BBF-88EAD820549E}" sibTransId="{5CEC1EE3-E1DA-4393-8B33-E87BB7751C8B}"/>
    <dgm:cxn modelId="{46BCDD77-EB1C-47E8-9C6E-ED548E3C06E3}" type="presOf" srcId="{9C784C3C-E062-4F78-B3FF-05AB1BDA399E}" destId="{E9B9F2AD-77E0-4C0C-BF84-A13833E01AAF}" srcOrd="0" destOrd="0" presId="urn:microsoft.com/office/officeart/2018/2/layout/IconLabelList"/>
    <dgm:cxn modelId="{E7E06C8B-F725-4A85-9EF0-5800980BEE85}" srcId="{A209C3BA-38CF-41FB-A734-A8F6BEA44A1D}" destId="{0AE67652-DC7D-4AB0-AB67-804529EED1DE}" srcOrd="2" destOrd="0" parTransId="{9493EDC9-E047-4896-B100-51DB9BE5D3D3}" sibTransId="{F1085967-836C-466B-88B3-1868DB9BD698}"/>
    <dgm:cxn modelId="{1CD900B7-7E15-4F67-86FE-4A3663FF769C}" type="presOf" srcId="{B9E29BF8-A7FA-4359-8765-F5A962C46766}" destId="{2F218E7E-9AFE-4B60-ACB8-A7C8BA066D3F}" srcOrd="0" destOrd="0" presId="urn:microsoft.com/office/officeart/2018/2/layout/IconLabelList"/>
    <dgm:cxn modelId="{55F07321-5397-4480-B443-47C68C62378B}" type="presParOf" srcId="{413D494D-6A3B-4F58-810B-93D103A37E6F}" destId="{48393C3E-046A-4B35-B319-CD08FE6A7AD0}" srcOrd="0" destOrd="0" presId="urn:microsoft.com/office/officeart/2018/2/layout/IconLabelList"/>
    <dgm:cxn modelId="{01430C91-4B3F-4524-8790-212AE7E5FCA0}" type="presParOf" srcId="{48393C3E-046A-4B35-B319-CD08FE6A7AD0}" destId="{5B0C8F95-38B5-4303-886C-023C056F0FDE}" srcOrd="0" destOrd="0" presId="urn:microsoft.com/office/officeart/2018/2/layout/IconLabelList"/>
    <dgm:cxn modelId="{89640143-C68E-436A-8277-F61DAB69CFE6}" type="presParOf" srcId="{48393C3E-046A-4B35-B319-CD08FE6A7AD0}" destId="{AE630D33-0228-4BAB-81FC-C338F340DB19}" srcOrd="1" destOrd="0" presId="urn:microsoft.com/office/officeart/2018/2/layout/IconLabelList"/>
    <dgm:cxn modelId="{7996C730-5899-4239-8CE1-C96DC3D15A0F}" type="presParOf" srcId="{48393C3E-046A-4B35-B319-CD08FE6A7AD0}" destId="{2F218E7E-9AFE-4B60-ACB8-A7C8BA066D3F}" srcOrd="2" destOrd="0" presId="urn:microsoft.com/office/officeart/2018/2/layout/IconLabelList"/>
    <dgm:cxn modelId="{419CEAAC-7592-4446-A4E5-C1A29FDEADF4}" type="presParOf" srcId="{413D494D-6A3B-4F58-810B-93D103A37E6F}" destId="{D74B0868-7700-4BA6-82D8-10832715E105}" srcOrd="1" destOrd="0" presId="urn:microsoft.com/office/officeart/2018/2/layout/IconLabelList"/>
    <dgm:cxn modelId="{7C5E8FA8-DF08-4B2E-9538-23385B049648}" type="presParOf" srcId="{413D494D-6A3B-4F58-810B-93D103A37E6F}" destId="{61CD8194-D6F9-4FE5-AC16-68577D71C530}" srcOrd="2" destOrd="0" presId="urn:microsoft.com/office/officeart/2018/2/layout/IconLabelList"/>
    <dgm:cxn modelId="{2C04A859-AD7B-44DE-8D67-289880D46FF6}" type="presParOf" srcId="{61CD8194-D6F9-4FE5-AC16-68577D71C530}" destId="{B0C18B14-39C7-4CEC-AA96-DC1BC25C3009}" srcOrd="0" destOrd="0" presId="urn:microsoft.com/office/officeart/2018/2/layout/IconLabelList"/>
    <dgm:cxn modelId="{9A411734-E878-497B-91C5-E86AA84E37AE}" type="presParOf" srcId="{61CD8194-D6F9-4FE5-AC16-68577D71C530}" destId="{E8FCB081-8EF2-4113-8EDE-505A90F2E589}" srcOrd="1" destOrd="0" presId="urn:microsoft.com/office/officeart/2018/2/layout/IconLabelList"/>
    <dgm:cxn modelId="{D9612A05-F8F6-4F2C-ABBF-7C4E2A10C261}" type="presParOf" srcId="{61CD8194-D6F9-4FE5-AC16-68577D71C530}" destId="{E9B9F2AD-77E0-4C0C-BF84-A13833E01AAF}" srcOrd="2" destOrd="0" presId="urn:microsoft.com/office/officeart/2018/2/layout/IconLabelList"/>
    <dgm:cxn modelId="{4BD7CB52-4341-43CA-85DC-844FBECF8FF7}" type="presParOf" srcId="{413D494D-6A3B-4F58-810B-93D103A37E6F}" destId="{8612899F-C14A-456C-A9B1-03FEDB51860B}" srcOrd="3" destOrd="0" presId="urn:microsoft.com/office/officeart/2018/2/layout/IconLabelList"/>
    <dgm:cxn modelId="{BDA449A3-7C6D-4099-88B4-5CFF0B167F5F}" type="presParOf" srcId="{413D494D-6A3B-4F58-810B-93D103A37E6F}" destId="{58079B18-76E1-4954-9E77-55E9370AD277}" srcOrd="4" destOrd="0" presId="urn:microsoft.com/office/officeart/2018/2/layout/IconLabelList"/>
    <dgm:cxn modelId="{36D36C56-79F0-41BB-8E08-38EC57A3DDAE}" type="presParOf" srcId="{58079B18-76E1-4954-9E77-55E9370AD277}" destId="{10E4AA60-25A8-4B15-8764-3594A68BE42F}" srcOrd="0" destOrd="0" presId="urn:microsoft.com/office/officeart/2018/2/layout/IconLabelList"/>
    <dgm:cxn modelId="{2C6C57A1-0604-44ED-9456-9F7D34296313}" type="presParOf" srcId="{58079B18-76E1-4954-9E77-55E9370AD277}" destId="{5FB5913A-35B5-434F-AA67-F5A49D5E2FC5}" srcOrd="1" destOrd="0" presId="urn:microsoft.com/office/officeart/2018/2/layout/IconLabelList"/>
    <dgm:cxn modelId="{B717C3D0-557F-40D7-B99D-C91A584DF4F3}" type="presParOf" srcId="{58079B18-76E1-4954-9E77-55E9370AD277}" destId="{712AA6ED-A445-4C4A-B829-291D5A451298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29BB127-BD0A-4DCB-B619-853C34CCAFB7}">
      <dsp:nvSpPr>
        <dsp:cNvPr id="0" name=""/>
        <dsp:cNvSpPr/>
      </dsp:nvSpPr>
      <dsp:spPr>
        <a:xfrm>
          <a:off x="0" y="378"/>
          <a:ext cx="7729728" cy="8860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9B0D48-90CC-4FDE-93A8-AC0A76B7C191}">
      <dsp:nvSpPr>
        <dsp:cNvPr id="0" name=""/>
        <dsp:cNvSpPr/>
      </dsp:nvSpPr>
      <dsp:spPr>
        <a:xfrm>
          <a:off x="268034" y="199743"/>
          <a:ext cx="487335" cy="4873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2210EC-59BD-4E7F-B661-E4CD60D2973F}">
      <dsp:nvSpPr>
        <dsp:cNvPr id="0" name=""/>
        <dsp:cNvSpPr/>
      </dsp:nvSpPr>
      <dsp:spPr>
        <a:xfrm>
          <a:off x="1023404" y="378"/>
          <a:ext cx="6706323" cy="88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775" tIns="93775" rIns="93775" bIns="93775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LLMs are powerful but prone to hallucinations and inconsistencies.</a:t>
          </a:r>
        </a:p>
      </dsp:txBody>
      <dsp:txXfrm>
        <a:off x="1023404" y="378"/>
        <a:ext cx="6706323" cy="886064"/>
      </dsp:txXfrm>
    </dsp:sp>
    <dsp:sp modelId="{C3C52C86-F22A-4340-9987-BA357869AC34}">
      <dsp:nvSpPr>
        <dsp:cNvPr id="0" name=""/>
        <dsp:cNvSpPr/>
      </dsp:nvSpPr>
      <dsp:spPr>
        <a:xfrm>
          <a:off x="0" y="1107959"/>
          <a:ext cx="7729728" cy="8860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D01DCD-D1A6-476D-B2EC-5F715B2CFC78}">
      <dsp:nvSpPr>
        <dsp:cNvPr id="0" name=""/>
        <dsp:cNvSpPr/>
      </dsp:nvSpPr>
      <dsp:spPr>
        <a:xfrm>
          <a:off x="268034" y="1307323"/>
          <a:ext cx="487335" cy="4873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1229D-F234-4F1B-94F5-C628DBCA9000}">
      <dsp:nvSpPr>
        <dsp:cNvPr id="0" name=""/>
        <dsp:cNvSpPr/>
      </dsp:nvSpPr>
      <dsp:spPr>
        <a:xfrm>
          <a:off x="1023404" y="1107959"/>
          <a:ext cx="6706323" cy="88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775" tIns="93775" rIns="93775" bIns="93775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Factual correctness and trust in knowledge/news are major concerns.</a:t>
          </a:r>
        </a:p>
      </dsp:txBody>
      <dsp:txXfrm>
        <a:off x="1023404" y="1107959"/>
        <a:ext cx="6706323" cy="886064"/>
      </dsp:txXfrm>
    </dsp:sp>
    <dsp:sp modelId="{965E7D63-4DDB-464B-AB2A-0D80460FC657}">
      <dsp:nvSpPr>
        <dsp:cNvPr id="0" name=""/>
        <dsp:cNvSpPr/>
      </dsp:nvSpPr>
      <dsp:spPr>
        <a:xfrm>
          <a:off x="0" y="2215539"/>
          <a:ext cx="7729728" cy="88606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5D90DE-3AD9-4586-BA34-0CC4945B742C}">
      <dsp:nvSpPr>
        <dsp:cNvPr id="0" name=""/>
        <dsp:cNvSpPr/>
      </dsp:nvSpPr>
      <dsp:spPr>
        <a:xfrm>
          <a:off x="268034" y="2414904"/>
          <a:ext cx="487335" cy="4873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A8FC69-7900-454F-8DB9-5350A593BA69}">
      <dsp:nvSpPr>
        <dsp:cNvPr id="0" name=""/>
        <dsp:cNvSpPr/>
      </dsp:nvSpPr>
      <dsp:spPr>
        <a:xfrm>
          <a:off x="1023404" y="2215539"/>
          <a:ext cx="6706323" cy="8860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3775" tIns="93775" rIns="93775" bIns="93775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Can multiple LLMs collaborate to fact-check and refine knowledge more reliably?</a:t>
          </a:r>
        </a:p>
      </dsp:txBody>
      <dsp:txXfrm>
        <a:off x="1023404" y="2215539"/>
        <a:ext cx="6706323" cy="8860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0B23DEA-714D-134E-95C6-FFCFEEA492D0}">
      <dsp:nvSpPr>
        <dsp:cNvPr id="0" name=""/>
        <dsp:cNvSpPr/>
      </dsp:nvSpPr>
      <dsp:spPr>
        <a:xfrm>
          <a:off x="0" y="0"/>
          <a:ext cx="480493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511EB5-3029-D042-A0F7-DCD0ADEF80C5}">
      <dsp:nvSpPr>
        <dsp:cNvPr id="0" name=""/>
        <dsp:cNvSpPr/>
      </dsp:nvSpPr>
      <dsp:spPr>
        <a:xfrm>
          <a:off x="0" y="0"/>
          <a:ext cx="4804931" cy="1229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LLMs in Fact-Checking (Vykopal et al., 2024): Uses generative models with static datasets.</a:t>
          </a:r>
        </a:p>
      </dsp:txBody>
      <dsp:txXfrm>
        <a:off x="0" y="0"/>
        <a:ext cx="4804931" cy="1229953"/>
      </dsp:txXfrm>
    </dsp:sp>
    <dsp:sp modelId="{3C85786E-E986-774E-BF70-E97D95F2C717}">
      <dsp:nvSpPr>
        <dsp:cNvPr id="0" name=""/>
        <dsp:cNvSpPr/>
      </dsp:nvSpPr>
      <dsp:spPr>
        <a:xfrm>
          <a:off x="0" y="1229953"/>
          <a:ext cx="480493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86F521-CD89-C74D-98BC-B27E45728310}">
      <dsp:nvSpPr>
        <dsp:cNvPr id="0" name=""/>
        <dsp:cNvSpPr/>
      </dsp:nvSpPr>
      <dsp:spPr>
        <a:xfrm>
          <a:off x="0" y="1229953"/>
          <a:ext cx="4804931" cy="1229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Multi-Agent Systems (Du et al., 2023; Kim et al., 2024): Debating agents improve accuracy.</a:t>
          </a:r>
        </a:p>
      </dsp:txBody>
      <dsp:txXfrm>
        <a:off x="0" y="1229953"/>
        <a:ext cx="4804931" cy="1229953"/>
      </dsp:txXfrm>
    </dsp:sp>
    <dsp:sp modelId="{4690051E-131E-4F49-A8C9-DAD92C07FC13}">
      <dsp:nvSpPr>
        <dsp:cNvPr id="0" name=""/>
        <dsp:cNvSpPr/>
      </dsp:nvSpPr>
      <dsp:spPr>
        <a:xfrm>
          <a:off x="0" y="2459907"/>
          <a:ext cx="480493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87177E-4C45-A64F-ABA8-97C695506B95}">
      <dsp:nvSpPr>
        <dsp:cNvPr id="0" name=""/>
        <dsp:cNvSpPr/>
      </dsp:nvSpPr>
      <dsp:spPr>
        <a:xfrm>
          <a:off x="0" y="2459907"/>
          <a:ext cx="4804931" cy="1229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Hallucination Mitigation (Tonmoy et al., 2024): Overview of techniques to reduce hallucinations.</a:t>
          </a:r>
        </a:p>
      </dsp:txBody>
      <dsp:txXfrm>
        <a:off x="0" y="2459907"/>
        <a:ext cx="4804931" cy="1229953"/>
      </dsp:txXfrm>
    </dsp:sp>
    <dsp:sp modelId="{8DDEC4BE-9EE4-7545-8625-73F2B684FCC3}">
      <dsp:nvSpPr>
        <dsp:cNvPr id="0" name=""/>
        <dsp:cNvSpPr/>
      </dsp:nvSpPr>
      <dsp:spPr>
        <a:xfrm>
          <a:off x="0" y="3689861"/>
          <a:ext cx="480493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C6605F-4378-1344-AA05-0C8AD7B36D1A}">
      <dsp:nvSpPr>
        <dsp:cNvPr id="0" name=""/>
        <dsp:cNvSpPr/>
      </dsp:nvSpPr>
      <dsp:spPr>
        <a:xfrm>
          <a:off x="0" y="3689861"/>
          <a:ext cx="4804931" cy="122995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Automated Correction (Pan et al., 2024): Categorized into training-time, generation-time, post-hoc.</a:t>
          </a:r>
        </a:p>
      </dsp:txBody>
      <dsp:txXfrm>
        <a:off x="0" y="3689861"/>
        <a:ext cx="4804931" cy="122995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B155F8-954F-1F4D-841E-337199A7D891}">
      <dsp:nvSpPr>
        <dsp:cNvPr id="0" name=""/>
        <dsp:cNvSpPr/>
      </dsp:nvSpPr>
      <dsp:spPr>
        <a:xfrm>
          <a:off x="0" y="335756"/>
          <a:ext cx="5343524" cy="5343524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5E820A-EE00-F142-878D-8CAD0ABE11E3}">
      <dsp:nvSpPr>
        <dsp:cNvPr id="0" name=""/>
        <dsp:cNvSpPr/>
      </dsp:nvSpPr>
      <dsp:spPr>
        <a:xfrm>
          <a:off x="507634" y="843391"/>
          <a:ext cx="2083974" cy="20839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Single LLM Generation: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 debate or cross-check.</a:t>
          </a:r>
        </a:p>
      </dsp:txBody>
      <dsp:txXfrm>
        <a:off x="609365" y="945122"/>
        <a:ext cx="1880512" cy="1880512"/>
      </dsp:txXfrm>
    </dsp:sp>
    <dsp:sp modelId="{DAB51F9F-D3EE-F84B-B576-94E247286CD5}">
      <dsp:nvSpPr>
        <dsp:cNvPr id="0" name=""/>
        <dsp:cNvSpPr/>
      </dsp:nvSpPr>
      <dsp:spPr>
        <a:xfrm>
          <a:off x="2751914" y="843391"/>
          <a:ext cx="2083974" cy="2083974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Self-Consistency Decoding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 multi-agent diversity.</a:t>
          </a:r>
        </a:p>
      </dsp:txBody>
      <dsp:txXfrm>
        <a:off x="2853645" y="945122"/>
        <a:ext cx="1880512" cy="1880512"/>
      </dsp:txXfrm>
    </dsp:sp>
    <dsp:sp modelId="{9CF8664D-554C-6A4C-8753-8502789B1D06}">
      <dsp:nvSpPr>
        <dsp:cNvPr id="0" name=""/>
        <dsp:cNvSpPr/>
      </dsp:nvSpPr>
      <dsp:spPr>
        <a:xfrm>
          <a:off x="507634" y="3087671"/>
          <a:ext cx="2083974" cy="2083974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RAG-based Models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Retrieval without internal agent verification.</a:t>
          </a:r>
        </a:p>
      </dsp:txBody>
      <dsp:txXfrm>
        <a:off x="609365" y="3189402"/>
        <a:ext cx="1880512" cy="1880512"/>
      </dsp:txXfrm>
    </dsp:sp>
    <dsp:sp modelId="{E47256A0-4A4B-5545-96B4-D1DCB6758D29}">
      <dsp:nvSpPr>
        <dsp:cNvPr id="0" name=""/>
        <dsp:cNvSpPr/>
      </dsp:nvSpPr>
      <dsp:spPr>
        <a:xfrm>
          <a:off x="2751914" y="3087671"/>
          <a:ext cx="2083974" cy="2083974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MADR and </a:t>
          </a:r>
          <a:r>
            <a:rPr lang="en-US" sz="2000" b="1" kern="1200" dirty="0" err="1"/>
            <a:t>CausalGPT</a:t>
          </a:r>
          <a:endParaRPr lang="en-US" sz="2000" b="1" kern="1200" dirty="0"/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Differ in how debates and consensus are structured.</a:t>
          </a:r>
        </a:p>
      </dsp:txBody>
      <dsp:txXfrm>
        <a:off x="2853645" y="3189402"/>
        <a:ext cx="1880512" cy="18805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A5AE47-C5B8-8045-B1C7-B0BEA9A455FB}">
      <dsp:nvSpPr>
        <dsp:cNvPr id="0" name=""/>
        <dsp:cNvSpPr/>
      </dsp:nvSpPr>
      <dsp:spPr>
        <a:xfrm>
          <a:off x="0" y="143214"/>
          <a:ext cx="2794992" cy="16769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Datasets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FEVER, </a:t>
          </a:r>
          <a:r>
            <a:rPr lang="en-US" sz="2100" kern="1200" dirty="0" err="1"/>
            <a:t>TruthfulQA</a:t>
          </a:r>
          <a:r>
            <a:rPr lang="en-US" sz="2100" kern="1200" dirty="0"/>
            <a:t>, </a:t>
          </a:r>
          <a:r>
            <a:rPr lang="en-US" sz="2100" kern="1200" dirty="0" err="1"/>
            <a:t>Fakeddit</a:t>
          </a:r>
          <a:r>
            <a:rPr lang="en-US" sz="2100" kern="1200" dirty="0"/>
            <a:t>.</a:t>
          </a:r>
        </a:p>
      </dsp:txBody>
      <dsp:txXfrm>
        <a:off x="0" y="143214"/>
        <a:ext cx="2794992" cy="1676995"/>
      </dsp:txXfrm>
    </dsp:sp>
    <dsp:sp modelId="{C7025518-CCDF-CF42-A909-B091C9356AD2}">
      <dsp:nvSpPr>
        <dsp:cNvPr id="0" name=""/>
        <dsp:cNvSpPr/>
      </dsp:nvSpPr>
      <dsp:spPr>
        <a:xfrm>
          <a:off x="3074491" y="143214"/>
          <a:ext cx="2794992" cy="16769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Preprocessing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Clean, balance, and augment data.</a:t>
          </a:r>
        </a:p>
      </dsp:txBody>
      <dsp:txXfrm>
        <a:off x="3074491" y="143214"/>
        <a:ext cx="2794992" cy="1676995"/>
      </dsp:txXfrm>
    </dsp:sp>
    <dsp:sp modelId="{177E076D-F470-7D46-B166-7E2A23BB329E}">
      <dsp:nvSpPr>
        <dsp:cNvPr id="0" name=""/>
        <dsp:cNvSpPr/>
      </dsp:nvSpPr>
      <dsp:spPr>
        <a:xfrm>
          <a:off x="6148982" y="143214"/>
          <a:ext cx="2794992" cy="16769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Prompt Engineering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Roles, chain-of-thought, adversarial framing.</a:t>
          </a:r>
        </a:p>
      </dsp:txBody>
      <dsp:txXfrm>
        <a:off x="6148982" y="143214"/>
        <a:ext cx="2794992" cy="1676995"/>
      </dsp:txXfrm>
    </dsp:sp>
    <dsp:sp modelId="{878F50E1-1B6B-014E-A710-A5653FE5936B}">
      <dsp:nvSpPr>
        <dsp:cNvPr id="0" name=""/>
        <dsp:cNvSpPr/>
      </dsp:nvSpPr>
      <dsp:spPr>
        <a:xfrm>
          <a:off x="1537245" y="2099709"/>
          <a:ext cx="2794992" cy="16769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Fine-Tuning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RLHF with expert-annotated feedback.</a:t>
          </a:r>
        </a:p>
      </dsp:txBody>
      <dsp:txXfrm>
        <a:off x="1537245" y="2099709"/>
        <a:ext cx="2794992" cy="1676995"/>
      </dsp:txXfrm>
    </dsp:sp>
    <dsp:sp modelId="{A72EB20F-8B59-1843-9C1E-F767C5E1123F}">
      <dsp:nvSpPr>
        <dsp:cNvPr id="0" name=""/>
        <dsp:cNvSpPr/>
      </dsp:nvSpPr>
      <dsp:spPr>
        <a:xfrm>
          <a:off x="4611737" y="2099709"/>
          <a:ext cx="2794992" cy="1676995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Evaluation Metrics</a:t>
          </a: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F1, Accuracy, Hallucination Rate, Cross-Agent Agreement.</a:t>
          </a:r>
        </a:p>
      </dsp:txBody>
      <dsp:txXfrm>
        <a:off x="4611737" y="2099709"/>
        <a:ext cx="2794992" cy="16769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5CA620-DC29-FA4B-B329-ECF21403F51D}">
      <dsp:nvSpPr>
        <dsp:cNvPr id="0" name=""/>
        <dsp:cNvSpPr/>
      </dsp:nvSpPr>
      <dsp:spPr>
        <a:xfrm rot="5400000">
          <a:off x="1276125" y="796538"/>
          <a:ext cx="685641" cy="78057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0">
          <a:gsLst>
            <a:gs pos="0">
              <a:schemeClr val="accent2">
                <a:tint val="50000"/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tint val="50000"/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tint val="50000"/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8FC4DE82-940F-E841-84C1-E677A282F96E}">
      <dsp:nvSpPr>
        <dsp:cNvPr id="0" name=""/>
        <dsp:cNvSpPr/>
      </dsp:nvSpPr>
      <dsp:spPr>
        <a:xfrm>
          <a:off x="1094471" y="36491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Datasets</a:t>
          </a:r>
        </a:p>
      </dsp:txBody>
      <dsp:txXfrm>
        <a:off x="1133917" y="75937"/>
        <a:ext cx="1075324" cy="729021"/>
      </dsp:txXfrm>
    </dsp:sp>
    <dsp:sp modelId="{6A3DBB96-0DFF-624C-943A-082554FC75CB}">
      <dsp:nvSpPr>
        <dsp:cNvPr id="0" name=""/>
        <dsp:cNvSpPr/>
      </dsp:nvSpPr>
      <dsp:spPr>
        <a:xfrm>
          <a:off x="2248688" y="113544"/>
          <a:ext cx="839466" cy="652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FD849B-BFD1-204A-AD22-332219D0685A}">
      <dsp:nvSpPr>
        <dsp:cNvPr id="0" name=""/>
        <dsp:cNvSpPr/>
      </dsp:nvSpPr>
      <dsp:spPr>
        <a:xfrm rot="5400000">
          <a:off x="2233093" y="1704092"/>
          <a:ext cx="685641" cy="78057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0">
          <a:gsLst>
            <a:gs pos="0">
              <a:schemeClr val="accent2">
                <a:tint val="50000"/>
                <a:hueOff val="-2743184"/>
                <a:satOff val="7274"/>
                <a:lumOff val="2082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tint val="50000"/>
                <a:hueOff val="-2743184"/>
                <a:satOff val="7274"/>
                <a:lumOff val="2082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tint val="50000"/>
                <a:hueOff val="-2743184"/>
                <a:satOff val="7274"/>
                <a:lumOff val="2082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1F9224C0-5EEE-B246-A16F-329308F7F353}">
      <dsp:nvSpPr>
        <dsp:cNvPr id="0" name=""/>
        <dsp:cNvSpPr/>
      </dsp:nvSpPr>
      <dsp:spPr>
        <a:xfrm>
          <a:off x="2051439" y="944045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-2070378"/>
                <a:satOff val="9172"/>
                <a:lumOff val="-3373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2070378"/>
                <a:satOff val="9172"/>
                <a:lumOff val="-3373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2070378"/>
                <a:satOff val="9172"/>
                <a:lumOff val="-3373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Preprocessing</a:t>
          </a:r>
        </a:p>
      </dsp:txBody>
      <dsp:txXfrm>
        <a:off x="2090885" y="983491"/>
        <a:ext cx="1075324" cy="729021"/>
      </dsp:txXfrm>
    </dsp:sp>
    <dsp:sp modelId="{A09884A2-E22C-5A46-B3A4-EE5AC5D2C34A}">
      <dsp:nvSpPr>
        <dsp:cNvPr id="0" name=""/>
        <dsp:cNvSpPr/>
      </dsp:nvSpPr>
      <dsp:spPr>
        <a:xfrm>
          <a:off x="3205656" y="1021098"/>
          <a:ext cx="839466" cy="652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7E9D4D-30C2-DF45-B34A-E89113C19F50}">
      <dsp:nvSpPr>
        <dsp:cNvPr id="0" name=""/>
        <dsp:cNvSpPr/>
      </dsp:nvSpPr>
      <dsp:spPr>
        <a:xfrm rot="5400000">
          <a:off x="3190061" y="2611646"/>
          <a:ext cx="685641" cy="78057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0">
          <a:gsLst>
            <a:gs pos="0">
              <a:schemeClr val="accent2">
                <a:tint val="50000"/>
                <a:hueOff val="-5486368"/>
                <a:satOff val="14547"/>
                <a:lumOff val="4163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tint val="50000"/>
                <a:hueOff val="-5486368"/>
                <a:satOff val="14547"/>
                <a:lumOff val="4163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tint val="50000"/>
                <a:hueOff val="-5486368"/>
                <a:satOff val="14547"/>
                <a:lumOff val="4163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A0DB8971-8927-AA4C-8210-C8B3F4E0CEFD}">
      <dsp:nvSpPr>
        <dsp:cNvPr id="0" name=""/>
        <dsp:cNvSpPr/>
      </dsp:nvSpPr>
      <dsp:spPr>
        <a:xfrm>
          <a:off x="3008407" y="1851599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-4140755"/>
                <a:satOff val="18344"/>
                <a:lumOff val="-6746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4140755"/>
                <a:satOff val="18344"/>
                <a:lumOff val="-6746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4140755"/>
                <a:satOff val="18344"/>
                <a:lumOff val="-6746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Prompting</a:t>
          </a:r>
        </a:p>
      </dsp:txBody>
      <dsp:txXfrm>
        <a:off x="3047853" y="1891045"/>
        <a:ext cx="1075324" cy="729021"/>
      </dsp:txXfrm>
    </dsp:sp>
    <dsp:sp modelId="{B4F4564D-6676-F148-A972-A2F26AA6905D}">
      <dsp:nvSpPr>
        <dsp:cNvPr id="0" name=""/>
        <dsp:cNvSpPr/>
      </dsp:nvSpPr>
      <dsp:spPr>
        <a:xfrm>
          <a:off x="4162624" y="1928652"/>
          <a:ext cx="839466" cy="652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0A3A1D-C1D0-8841-8DCC-F520FB6D02DE}">
      <dsp:nvSpPr>
        <dsp:cNvPr id="0" name=""/>
        <dsp:cNvSpPr/>
      </dsp:nvSpPr>
      <dsp:spPr>
        <a:xfrm rot="5400000">
          <a:off x="4147029" y="3519200"/>
          <a:ext cx="685641" cy="78057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0">
          <a:gsLst>
            <a:gs pos="0">
              <a:schemeClr val="accent2">
                <a:tint val="50000"/>
                <a:hueOff val="-8229552"/>
                <a:satOff val="21821"/>
                <a:lumOff val="6245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tint val="50000"/>
                <a:hueOff val="-8229552"/>
                <a:satOff val="21821"/>
                <a:lumOff val="6245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tint val="50000"/>
                <a:hueOff val="-8229552"/>
                <a:satOff val="21821"/>
                <a:lumOff val="6245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1FC16305-9C00-8146-B703-348AFA1EB1CD}">
      <dsp:nvSpPr>
        <dsp:cNvPr id="0" name=""/>
        <dsp:cNvSpPr/>
      </dsp:nvSpPr>
      <dsp:spPr>
        <a:xfrm>
          <a:off x="3965375" y="2759153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-6211133"/>
                <a:satOff val="27515"/>
                <a:lumOff val="-10118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6211133"/>
                <a:satOff val="27515"/>
                <a:lumOff val="-10118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6211133"/>
                <a:satOff val="27515"/>
                <a:lumOff val="-10118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Agent Collaboration</a:t>
          </a:r>
        </a:p>
      </dsp:txBody>
      <dsp:txXfrm>
        <a:off x="4004821" y="2798599"/>
        <a:ext cx="1075324" cy="729021"/>
      </dsp:txXfrm>
    </dsp:sp>
    <dsp:sp modelId="{85B26F50-3482-3B46-AC7B-6860D3AC7B39}">
      <dsp:nvSpPr>
        <dsp:cNvPr id="0" name=""/>
        <dsp:cNvSpPr/>
      </dsp:nvSpPr>
      <dsp:spPr>
        <a:xfrm>
          <a:off x="5119592" y="2836206"/>
          <a:ext cx="839466" cy="652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0789D6-43C4-5B42-89C2-9B589D6E6039}">
      <dsp:nvSpPr>
        <dsp:cNvPr id="0" name=""/>
        <dsp:cNvSpPr/>
      </dsp:nvSpPr>
      <dsp:spPr>
        <a:xfrm rot="5400000">
          <a:off x="5103997" y="4426754"/>
          <a:ext cx="685641" cy="78057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gradFill rotWithShape="0">
          <a:gsLst>
            <a:gs pos="0">
              <a:schemeClr val="accent2">
                <a:tint val="50000"/>
                <a:hueOff val="-10972735"/>
                <a:satOff val="29094"/>
                <a:lumOff val="8327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tint val="50000"/>
                <a:hueOff val="-10972735"/>
                <a:satOff val="29094"/>
                <a:lumOff val="8327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tint val="50000"/>
                <a:hueOff val="-10972735"/>
                <a:satOff val="29094"/>
                <a:lumOff val="8327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E7E018B8-19BC-144D-A384-CE2F12E821C4}">
      <dsp:nvSpPr>
        <dsp:cNvPr id="0" name=""/>
        <dsp:cNvSpPr/>
      </dsp:nvSpPr>
      <dsp:spPr>
        <a:xfrm>
          <a:off x="4922343" y="3666707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-8281511"/>
                <a:satOff val="36687"/>
                <a:lumOff val="-13491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8281511"/>
                <a:satOff val="36687"/>
                <a:lumOff val="-13491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8281511"/>
                <a:satOff val="36687"/>
                <a:lumOff val="-13491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Consensus</a:t>
          </a:r>
        </a:p>
      </dsp:txBody>
      <dsp:txXfrm>
        <a:off x="4961789" y="3706153"/>
        <a:ext cx="1075324" cy="729021"/>
      </dsp:txXfrm>
    </dsp:sp>
    <dsp:sp modelId="{D1EEE486-A269-FA4F-AA49-B5B31362ECB6}">
      <dsp:nvSpPr>
        <dsp:cNvPr id="0" name=""/>
        <dsp:cNvSpPr/>
      </dsp:nvSpPr>
      <dsp:spPr>
        <a:xfrm>
          <a:off x="6076560" y="3743760"/>
          <a:ext cx="839466" cy="6529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B123EB-715E-6243-A83A-8266AF4DC2C3}">
      <dsp:nvSpPr>
        <dsp:cNvPr id="0" name=""/>
        <dsp:cNvSpPr/>
      </dsp:nvSpPr>
      <dsp:spPr>
        <a:xfrm>
          <a:off x="5879311" y="4574261"/>
          <a:ext cx="1154216" cy="80791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2">
                <a:hueOff val="-10351888"/>
                <a:satOff val="45859"/>
                <a:lumOff val="-16864"/>
                <a:alphaOff val="0"/>
                <a:tint val="97000"/>
                <a:satMod val="100000"/>
                <a:lumMod val="102000"/>
              </a:schemeClr>
            </a:gs>
            <a:gs pos="50000">
              <a:schemeClr val="accent2">
                <a:hueOff val="-10351888"/>
                <a:satOff val="45859"/>
                <a:lumOff val="-16864"/>
                <a:alphaOff val="0"/>
                <a:shade val="100000"/>
                <a:satMod val="103000"/>
                <a:lumMod val="100000"/>
              </a:schemeClr>
            </a:gs>
            <a:gs pos="100000">
              <a:schemeClr val="accent2">
                <a:hueOff val="-10351888"/>
                <a:satOff val="45859"/>
                <a:lumOff val="-16864"/>
                <a:alphaOff val="0"/>
                <a:shade val="93000"/>
                <a:satMod val="110000"/>
                <a:lumMod val="99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Evaluation</a:t>
          </a:r>
        </a:p>
      </dsp:txBody>
      <dsp:txXfrm>
        <a:off x="5918757" y="4613707"/>
        <a:ext cx="1075324" cy="72902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B0C8F95-38B5-4303-886C-023C056F0FDE}">
      <dsp:nvSpPr>
        <dsp:cNvPr id="0" name=""/>
        <dsp:cNvSpPr/>
      </dsp:nvSpPr>
      <dsp:spPr>
        <a:xfrm>
          <a:off x="1060914" y="872321"/>
          <a:ext cx="1116714" cy="111671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218E7E-9AFE-4B60-ACB8-A7C8BA066D3F}">
      <dsp:nvSpPr>
        <dsp:cNvPr id="0" name=""/>
        <dsp:cNvSpPr/>
      </dsp:nvSpPr>
      <dsp:spPr>
        <a:xfrm>
          <a:off x="378477" y="2313309"/>
          <a:ext cx="248158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SC-MAKS improves reliability of knowledge synthesis.</a:t>
          </a:r>
        </a:p>
      </dsp:txBody>
      <dsp:txXfrm>
        <a:off x="378477" y="2313309"/>
        <a:ext cx="2481588" cy="720000"/>
      </dsp:txXfrm>
    </dsp:sp>
    <dsp:sp modelId="{B0C18B14-39C7-4CEC-AA96-DC1BC25C3009}">
      <dsp:nvSpPr>
        <dsp:cNvPr id="0" name=""/>
        <dsp:cNvSpPr/>
      </dsp:nvSpPr>
      <dsp:spPr>
        <a:xfrm>
          <a:off x="3976781" y="872321"/>
          <a:ext cx="1116714" cy="111671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B9F2AD-77E0-4C0C-BF84-A13833E01AAF}">
      <dsp:nvSpPr>
        <dsp:cNvPr id="0" name=""/>
        <dsp:cNvSpPr/>
      </dsp:nvSpPr>
      <dsp:spPr>
        <a:xfrm>
          <a:off x="3294344" y="2313309"/>
          <a:ext cx="248158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Can be applied to high-stakes domains like medicine, law, science.</a:t>
          </a:r>
        </a:p>
      </dsp:txBody>
      <dsp:txXfrm>
        <a:off x="3294344" y="2313309"/>
        <a:ext cx="2481588" cy="720000"/>
      </dsp:txXfrm>
    </dsp:sp>
    <dsp:sp modelId="{10E4AA60-25A8-4B15-8764-3594A68BE42F}">
      <dsp:nvSpPr>
        <dsp:cNvPr id="0" name=""/>
        <dsp:cNvSpPr/>
      </dsp:nvSpPr>
      <dsp:spPr>
        <a:xfrm>
          <a:off x="6892647" y="872321"/>
          <a:ext cx="1116714" cy="111671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2AA6ED-A445-4C4A-B829-291D5A451298}">
      <dsp:nvSpPr>
        <dsp:cNvPr id="0" name=""/>
        <dsp:cNvSpPr/>
      </dsp:nvSpPr>
      <dsp:spPr>
        <a:xfrm>
          <a:off x="6210210" y="2313309"/>
          <a:ext cx="2481588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Provides foundation for collaborative, explainable AI.</a:t>
          </a:r>
        </a:p>
      </dsp:txBody>
      <dsp:txXfrm>
        <a:off x="6210210" y="2313309"/>
        <a:ext cx="2481588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4/22/25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659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4/22/25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382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4/22/25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839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4/22/25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152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4/22/25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52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4/22/25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912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A38F49-B3E2-4BF0-BEC7-C30D34ABBB8D}" type="datetime1">
              <a:rPr lang="en-US" smtClean="0"/>
              <a:t>4/22/25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444268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4/22/25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8301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4/22/25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024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4/22/25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591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82E171BA-CC09-47C8-A6DF-F5C5CB59CEEC}" type="datetime1">
              <a:rPr lang="en-US" smtClean="0"/>
              <a:t>4/22/25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973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7DA38F49-B3E2-4BF0-BEC7-C30D34ABBB8D}" type="datetime1">
              <a:rPr lang="en-US" smtClean="0"/>
              <a:t>4/22/25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374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n abstract genetic concept">
            <a:extLst>
              <a:ext uri="{FF2B5EF4-FFF2-40B4-BE49-F238E27FC236}">
                <a16:creationId xmlns:a16="http://schemas.microsoft.com/office/drawing/2014/main" id="{417AD57E-432C-23C4-B954-67AE798549C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7162AB-59FE-11BF-14D4-26CDB9DED6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9174" y="1332304"/>
            <a:ext cx="6553652" cy="1801188"/>
          </a:xfrm>
        </p:spPr>
        <p:txBody>
          <a:bodyPr anchor="ctr">
            <a:normAutofit/>
          </a:bodyPr>
          <a:lstStyle/>
          <a:p>
            <a:r>
              <a:rPr lang="en-US" sz="4800" dirty="0"/>
              <a:t>Beyond Hallucinations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DEF131-8902-6795-3222-938F4A2E2A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19174" y="4082485"/>
            <a:ext cx="6553652" cy="1264791"/>
          </a:xfrm>
          <a:solidFill>
            <a:schemeClr val="accent2">
              <a:lumMod val="75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sz="3600" dirty="0"/>
              <a:t>A M</a:t>
            </a:r>
            <a:r>
              <a:rPr lang="en-US" sz="2600" dirty="0"/>
              <a:t>ULTI</a:t>
            </a:r>
            <a:r>
              <a:rPr lang="en-US" sz="3600" dirty="0"/>
              <a:t>-A</a:t>
            </a:r>
            <a:r>
              <a:rPr lang="en-US" sz="2600" dirty="0"/>
              <a:t>GENT</a:t>
            </a:r>
            <a:r>
              <a:rPr lang="en-US" sz="3600" dirty="0"/>
              <a:t> A</a:t>
            </a:r>
            <a:r>
              <a:rPr lang="en-US" sz="2600" dirty="0"/>
              <a:t>PPROACH</a:t>
            </a:r>
            <a:r>
              <a:rPr lang="en-US" sz="3600" dirty="0"/>
              <a:t> T</a:t>
            </a:r>
            <a:r>
              <a:rPr lang="en-US" sz="2600" dirty="0"/>
              <a:t>O</a:t>
            </a:r>
            <a:endParaRPr lang="en-US" sz="3600" dirty="0"/>
          </a:p>
          <a:p>
            <a:r>
              <a:rPr lang="en-US" sz="3600" dirty="0"/>
              <a:t>F</a:t>
            </a:r>
            <a:r>
              <a:rPr lang="en-US" sz="2600" dirty="0"/>
              <a:t>ACT</a:t>
            </a:r>
            <a:r>
              <a:rPr lang="en-US" sz="3600" dirty="0"/>
              <a:t>-C</a:t>
            </a:r>
            <a:r>
              <a:rPr lang="en-US" sz="2800" dirty="0"/>
              <a:t>HECKED</a:t>
            </a:r>
            <a:r>
              <a:rPr lang="en-US" sz="3600" dirty="0"/>
              <a:t> AI K</a:t>
            </a:r>
            <a:r>
              <a:rPr lang="en-US" sz="2400" dirty="0"/>
              <a:t>NOWLEDGE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3067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E0F256-473F-90F9-10F3-57BEE47A4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504" y="1822673"/>
            <a:ext cx="3415288" cy="3212654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2900">
                <a:solidFill>
                  <a:schemeClr val="bg1"/>
                </a:solidFill>
              </a:rPr>
              <a:t>Experimental design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2A8EA4E-C822-44AB-70E5-8B45129D3F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71095941"/>
              </p:ext>
            </p:extLst>
          </p:nvPr>
        </p:nvGraphicFramePr>
        <p:xfrm>
          <a:off x="4274458" y="81763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52773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Rectangle 2068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1F47B3-6CDC-F962-466F-DD3A75206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dirty="0"/>
              <a:t>Debate phase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0D5858A-B0F4-DE41-6200-EB202814C7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43725" y="158350"/>
            <a:ext cx="2703917" cy="4050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66371EC-20EE-5A0A-A07A-5C6AC85A50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4358" y="157604"/>
            <a:ext cx="2703918" cy="4050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215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4F76632E-9C73-4D51-EC89-8AF5C6F40D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15FB04-3845-7744-0D90-F87B798A8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Expected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8F3E-B707-259C-D75B-4D67C8E21C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Higher factual consistency and lower hallucination rates than baselines.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Consensus across agents expected to improve robustness and truthfulness.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Performance validated through statistical tests (t-test, Wilcoxon).</a:t>
            </a:r>
          </a:p>
        </p:txBody>
      </p:sp>
    </p:spTree>
    <p:extLst>
      <p:ext uri="{BB962C8B-B14F-4D97-AF65-F5344CB8AC3E}">
        <p14:creationId xmlns:p14="http://schemas.microsoft.com/office/powerpoint/2010/main" val="724858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C7FF834-B204-4967-8D47-8BB36EAF0E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780A22D-61EA-43E3-BD94-3E39CF9021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E53A2C-F63C-E1B9-94F8-26487C2A4B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/>
              <a:t>Evaluation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2E323FE-8942-68A9-9037-45C9446E8E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498267"/>
              </p:ext>
            </p:extLst>
          </p:nvPr>
        </p:nvGraphicFramePr>
        <p:xfrm>
          <a:off x="1489381" y="640078"/>
          <a:ext cx="9213240" cy="330130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042764">
                  <a:extLst>
                    <a:ext uri="{9D8B030D-6E8A-4147-A177-3AD203B41FA5}">
                      <a16:colId xmlns:a16="http://schemas.microsoft.com/office/drawing/2014/main" val="2753631793"/>
                    </a:ext>
                  </a:extLst>
                </a:gridCol>
                <a:gridCol w="3127712">
                  <a:extLst>
                    <a:ext uri="{9D8B030D-6E8A-4147-A177-3AD203B41FA5}">
                      <a16:colId xmlns:a16="http://schemas.microsoft.com/office/drawing/2014/main" val="35405729"/>
                    </a:ext>
                  </a:extLst>
                </a:gridCol>
                <a:gridCol w="3042764">
                  <a:extLst>
                    <a:ext uri="{9D8B030D-6E8A-4147-A177-3AD203B41FA5}">
                      <a16:colId xmlns:a16="http://schemas.microsoft.com/office/drawing/2014/main" val="762956869"/>
                    </a:ext>
                  </a:extLst>
                </a:gridCol>
              </a:tblGrid>
              <a:tr h="4080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</a:rPr>
                        <a:t>Dataset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</a:rPr>
                        <a:t>Task Description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</a:rPr>
                        <a:t>Metrics for Evaluation</a:t>
                      </a:r>
                      <a:endParaRPr lang="en-US" sz="18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extLst>
                  <a:ext uri="{0D108BD9-81ED-4DB2-BD59-A6C34878D82A}">
                    <a16:rowId xmlns:a16="http://schemas.microsoft.com/office/drawing/2014/main" val="3714489591"/>
                  </a:ext>
                </a:extLst>
              </a:tr>
              <a:tr h="964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FEVER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Claim verification using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evidence from Wikipedia.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F1-score, Precision, Recall, Factual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Consistency Ratio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extLst>
                  <a:ext uri="{0D108BD9-81ED-4DB2-BD59-A6C34878D82A}">
                    <a16:rowId xmlns:a16="http://schemas.microsoft.com/office/drawing/2014/main" val="1814028421"/>
                  </a:ext>
                </a:extLst>
              </a:tr>
              <a:tr h="964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</a:rPr>
                        <a:t>TruthfulQA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Evaluating truthfulness of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responses to adversarial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questions.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Truthfulness Score, Hallucination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Rate, Consistency Rate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extLst>
                  <a:ext uri="{0D108BD9-81ED-4DB2-BD59-A6C34878D82A}">
                    <a16:rowId xmlns:a16="http://schemas.microsoft.com/office/drawing/2014/main" val="785734127"/>
                  </a:ext>
                </a:extLst>
              </a:tr>
              <a:tr h="9644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</a:rPr>
                        <a:t>Fakeddit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Multimodal fake news detection.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Accuracy, F1-score, Precision, Recall,</a:t>
                      </a:r>
                    </a:p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</a:rPr>
                        <a:t>Hallucination Rate</a:t>
                      </a:r>
                      <a:endParaRPr lang="en-US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733" marR="92733" marT="46367" marB="46367"/>
                </a:tc>
                <a:extLst>
                  <a:ext uri="{0D108BD9-81ED-4DB2-BD59-A6C34878D82A}">
                    <a16:rowId xmlns:a16="http://schemas.microsoft.com/office/drawing/2014/main" val="2928847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4806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B506D84B-2B2E-D180-244C-5A97B8083BC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21875" b="21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24C065-C061-97F7-5B78-0AE2381D3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rgbClr val="FFFFFF">
              <a:alpha val="80000"/>
            </a:srgbClr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>
                <a:solidFill>
                  <a:srgbClr val="1D1D1D"/>
                </a:solidFill>
              </a:rPr>
              <a:t>Conclusion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6A33B9FF-B06F-6F71-7862-67DAEE11738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17678700"/>
              </p:ext>
            </p:extLst>
          </p:nvPr>
        </p:nvGraphicFramePr>
        <p:xfrm>
          <a:off x="1560861" y="2566607"/>
          <a:ext cx="9070277" cy="39056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01628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EF86CAB2-EC6E-9AAA-814D-3F239CCDB2B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23566F-AEF4-ADA8-54D7-48ED27EA1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Limitations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40CC4-9A2E-1232-F7B3-DF138032A9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High computational cost of running multiple LLMs.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Shared biases may affect consensus quality.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Future:</a:t>
            </a:r>
          </a:p>
          <a:p>
            <a:pPr lvl="1"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1800" dirty="0"/>
              <a:t>Domain-specific agents, parameter-efficient tuning, real-time feedback, multilingual evaluation.</a:t>
            </a:r>
          </a:p>
        </p:txBody>
      </p:sp>
    </p:spTree>
    <p:extLst>
      <p:ext uri="{BB962C8B-B14F-4D97-AF65-F5344CB8AC3E}">
        <p14:creationId xmlns:p14="http://schemas.microsoft.com/office/powerpoint/2010/main" val="1084879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62485C36-078D-0365-3638-09B4F103D1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5613" b="18137"/>
          <a:stretch/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9F26AF7-9AC1-49A4-8F89-2C63E1C0A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1E7EF4-0066-DB7F-9C2B-42B9E0888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4800" dirty="0"/>
              <a:t>Q &amp; A</a:t>
            </a:r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04047590-59F8-9DC3-B353-B2DB04C9CD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45346" y="502133"/>
            <a:ext cx="3301307" cy="3301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84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57DAF402-2FAA-E373-E622-ECE4EA90529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5000"/>
          </a:blip>
          <a:srcRect t="24433" b="193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B13FD3-21C9-F44D-70FE-B430C6D385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Problem Statement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58BEA847-9E38-9018-AABA-AAB9E5DCBA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5171244"/>
              </p:ext>
            </p:extLst>
          </p:nvPr>
        </p:nvGraphicFramePr>
        <p:xfrm>
          <a:off x="2231136" y="2638044"/>
          <a:ext cx="7729728" cy="31019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71951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616FD829-8BB6-D111-7E4A-24DA2F630FC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EFA420-DF67-CD58-9185-74C33E72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BE5231-3F0E-FED7-6C85-2DB3B88D8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Single LLMs lack cross-validation and often hallucinate.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Human fact-checking is slow and non-scalable.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Multi-agent frameworks can provide self-consistent, verifiable responses through debate and consensus.</a:t>
            </a:r>
          </a:p>
        </p:txBody>
      </p:sp>
    </p:spTree>
    <p:extLst>
      <p:ext uri="{BB962C8B-B14F-4D97-AF65-F5344CB8AC3E}">
        <p14:creationId xmlns:p14="http://schemas.microsoft.com/office/powerpoint/2010/main" val="1394012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E26A2171-4BF6-5868-FB9B-92381D63F0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C1E543-03F1-137F-59FF-1D8CCF76D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Related Work</a:t>
            </a: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3E300509-38B0-6CAB-DFF5-8E52A5CB9AA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743941" y="976129"/>
          <a:ext cx="4804931" cy="49198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5603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0F23FFBC-491F-867C-712A-796C428ECE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756AEE-709E-578D-FC22-8FE3E5D75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Methodology: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SC-MAKS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F33BF-FF76-401D-DCC0-868BA1688E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Three phases: Generation → Debate → Consensus.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Each agent generates, critiques others, and converges via voting or reward-based consensus.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Consensus computed using weighted agreement across agents.</a:t>
            </a:r>
          </a:p>
        </p:txBody>
      </p:sp>
    </p:spTree>
    <p:extLst>
      <p:ext uri="{BB962C8B-B14F-4D97-AF65-F5344CB8AC3E}">
        <p14:creationId xmlns:p14="http://schemas.microsoft.com/office/powerpoint/2010/main" val="973121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8" name="Rectangle 1037">
            <a:extLst>
              <a:ext uri="{FF2B5EF4-FFF2-40B4-BE49-F238E27FC236}">
                <a16:creationId xmlns:a16="http://schemas.microsoft.com/office/drawing/2014/main" id="{3F47E20B-1205-4238-A82B-90EF577F32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0" name="Rectangle 1039">
            <a:extLst>
              <a:ext uri="{FF2B5EF4-FFF2-40B4-BE49-F238E27FC236}">
                <a16:creationId xmlns:a16="http://schemas.microsoft.com/office/drawing/2014/main" id="{D13567AC-EB9A-47A9-B6EC-B5BDB73B1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E97760-7CCD-3B72-7361-F641BC32E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756" y="1822673"/>
            <a:ext cx="3415288" cy="3212654"/>
          </a:xfrm>
          <a:noFill/>
          <a:ln>
            <a:solidFill>
              <a:schemeClr val="bg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SC-MAKS</a:t>
            </a:r>
            <a:br>
              <a:rPr lang="en-US" sz="3200">
                <a:solidFill>
                  <a:schemeClr val="bg1"/>
                </a:solidFill>
              </a:rPr>
            </a:br>
            <a:r>
              <a:rPr lang="en-US" sz="3200">
                <a:solidFill>
                  <a:schemeClr val="bg1"/>
                </a:solidFill>
              </a:rPr>
              <a:t>Framework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50B3596-34D2-1D0F-43BC-7C2883140225}"/>
              </a:ext>
            </a:extLst>
          </p:cNvPr>
          <p:cNvGrpSpPr/>
          <p:nvPr/>
        </p:nvGrpSpPr>
        <p:grpSpPr>
          <a:xfrm>
            <a:off x="7791795" y="3810734"/>
            <a:ext cx="1154216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2634F585-EB63-8002-949B-1D25C5A3D646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076D6B58-1079-DF94-D64A-D6B05F6926F0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Individual Output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0B2C49C-1E0F-133D-528A-B4753791CC84}"/>
              </a:ext>
            </a:extLst>
          </p:cNvPr>
          <p:cNvGrpSpPr/>
          <p:nvPr/>
        </p:nvGrpSpPr>
        <p:grpSpPr>
          <a:xfrm>
            <a:off x="9490985" y="3810735"/>
            <a:ext cx="1154216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229A97BE-7EA0-B41B-E219-51856428BB01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0" name="Rounded Rectangle 4">
              <a:extLst>
                <a:ext uri="{FF2B5EF4-FFF2-40B4-BE49-F238E27FC236}">
                  <a16:creationId xmlns:a16="http://schemas.microsoft.com/office/drawing/2014/main" id="{C802BB99-8D6B-B954-D734-6D576ED388C2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Individual Output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7CE567B-F853-95E2-A0A4-22305D84761C}"/>
              </a:ext>
            </a:extLst>
          </p:cNvPr>
          <p:cNvGrpSpPr/>
          <p:nvPr/>
        </p:nvGrpSpPr>
        <p:grpSpPr>
          <a:xfrm>
            <a:off x="9915008" y="2127579"/>
            <a:ext cx="1850737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40A2CF3-9C8C-F348-C7A1-D0B18009A051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6211133"/>
                    <a:satOff val="27515"/>
                    <a:lumOff val="-10118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6211133"/>
                    <a:satOff val="27515"/>
                    <a:lumOff val="-10118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6211133"/>
                    <a:satOff val="27515"/>
                    <a:lumOff val="-10118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3" name="Rounded Rectangle 4">
              <a:extLst>
                <a:ext uri="{FF2B5EF4-FFF2-40B4-BE49-F238E27FC236}">
                  <a16:creationId xmlns:a16="http://schemas.microsoft.com/office/drawing/2014/main" id="{9993BA5D-0F1C-12A1-68FB-F3E62FF41058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6211133"/>
                    <a:satOff val="27515"/>
                    <a:lumOff val="-10118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6211133"/>
                    <a:satOff val="27515"/>
                    <a:lumOff val="-10118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6211133"/>
                    <a:satOff val="27515"/>
                    <a:lumOff val="-10118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Consensus Module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0B6AD6-D29D-FB07-5602-55ECCEEDE3EF}"/>
              </a:ext>
            </a:extLst>
          </p:cNvPr>
          <p:cNvGrpSpPr/>
          <p:nvPr/>
        </p:nvGrpSpPr>
        <p:grpSpPr>
          <a:xfrm>
            <a:off x="7607755" y="2494715"/>
            <a:ext cx="1522298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3EAB5C10-7192-2BD0-2235-EB2279D9F996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4140755"/>
                    <a:satOff val="18344"/>
                    <a:lumOff val="-6746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4140755"/>
                    <a:satOff val="18344"/>
                    <a:lumOff val="-6746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4140755"/>
                    <a:satOff val="18344"/>
                    <a:lumOff val="-6746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6" name="Rounded Rectangle 4">
              <a:extLst>
                <a:ext uri="{FF2B5EF4-FFF2-40B4-BE49-F238E27FC236}">
                  <a16:creationId xmlns:a16="http://schemas.microsoft.com/office/drawing/2014/main" id="{B3822C17-458E-601A-BF14-55342B0C1F78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4140755"/>
                    <a:satOff val="18344"/>
                    <a:lumOff val="-6746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4140755"/>
                    <a:satOff val="18344"/>
                    <a:lumOff val="-6746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4140755"/>
                    <a:satOff val="18344"/>
                    <a:lumOff val="-6746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Debate Phase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4B5CBC2-2711-6B6E-2B03-3D072A1EFF55}"/>
              </a:ext>
            </a:extLst>
          </p:cNvPr>
          <p:cNvGrpSpPr/>
          <p:nvPr/>
        </p:nvGrpSpPr>
        <p:grpSpPr>
          <a:xfrm>
            <a:off x="7351941" y="990599"/>
            <a:ext cx="2033927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C7D33DBB-D3EF-ACFE-F965-0C32426E38E8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2070378"/>
                    <a:satOff val="9172"/>
                    <a:lumOff val="-3373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2070378"/>
                    <a:satOff val="9172"/>
                    <a:lumOff val="-3373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2070378"/>
                    <a:satOff val="9172"/>
                    <a:lumOff val="-3373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9" name="Rounded Rectangle 4">
              <a:extLst>
                <a:ext uri="{FF2B5EF4-FFF2-40B4-BE49-F238E27FC236}">
                  <a16:creationId xmlns:a16="http://schemas.microsoft.com/office/drawing/2014/main" id="{9EB5AC0D-FB51-079B-B90C-EECC004F5301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2070378"/>
                    <a:satOff val="9172"/>
                    <a:lumOff val="-3373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2070378"/>
                    <a:satOff val="9172"/>
                    <a:lumOff val="-3373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2070378"/>
                    <a:satOff val="9172"/>
                    <a:lumOff val="-3373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Multiple </a:t>
              </a:r>
            </a:p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LLM Agents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4E0D489-5A72-2559-CAD7-1B32B83F9897}"/>
              </a:ext>
            </a:extLst>
          </p:cNvPr>
          <p:cNvGrpSpPr/>
          <p:nvPr/>
        </p:nvGrpSpPr>
        <p:grpSpPr>
          <a:xfrm>
            <a:off x="5379572" y="975567"/>
            <a:ext cx="1154216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819FD6CD-C14C-5163-7BB0-AAD013619BCB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0"/>
                    <a:satOff val="0"/>
                    <a:lumOff val="0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0"/>
                    <a:satOff val="0"/>
                    <a:lumOff val="0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0"/>
                    <a:satOff val="0"/>
                    <a:lumOff val="0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2" name="Rounded Rectangle 4">
              <a:extLst>
                <a:ext uri="{FF2B5EF4-FFF2-40B4-BE49-F238E27FC236}">
                  <a16:creationId xmlns:a16="http://schemas.microsoft.com/office/drawing/2014/main" id="{8C4BC7F5-748E-406F-971C-C72064019340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0"/>
                    <a:satOff val="0"/>
                    <a:lumOff val="0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0"/>
                    <a:satOff val="0"/>
                    <a:lumOff val="0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0"/>
                    <a:satOff val="0"/>
                    <a:lumOff val="0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Query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C6BC253-45A5-C56F-CE80-2552E7D163B8}"/>
              </a:ext>
            </a:extLst>
          </p:cNvPr>
          <p:cNvGrpSpPr/>
          <p:nvPr/>
        </p:nvGrpSpPr>
        <p:grpSpPr>
          <a:xfrm>
            <a:off x="6092605" y="3810733"/>
            <a:ext cx="1154216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6475BA18-5D25-06A9-F256-27AD66F7F930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5" name="Rounded Rectangle 4">
              <a:extLst>
                <a:ext uri="{FF2B5EF4-FFF2-40B4-BE49-F238E27FC236}">
                  <a16:creationId xmlns:a16="http://schemas.microsoft.com/office/drawing/2014/main" id="{09BC1744-1BED-03BC-1C9B-CE41BC8F6C8C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8281511"/>
                    <a:satOff val="36687"/>
                    <a:lumOff val="-13491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8281511"/>
                    <a:satOff val="36687"/>
                    <a:lumOff val="-13491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8281511"/>
                    <a:satOff val="36687"/>
                    <a:lumOff val="-13491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Individual Output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5F7193B-F29C-7DD5-E69C-0714B66F69B6}"/>
              </a:ext>
            </a:extLst>
          </p:cNvPr>
          <p:cNvGrpSpPr/>
          <p:nvPr/>
        </p:nvGrpSpPr>
        <p:grpSpPr>
          <a:xfrm>
            <a:off x="7481622" y="5311044"/>
            <a:ext cx="1774561" cy="807913"/>
            <a:chOff x="3965375" y="2759153"/>
            <a:chExt cx="1154216" cy="807913"/>
          </a:xfrm>
          <a:scene3d>
            <a:camera prst="orthographicFront"/>
            <a:lightRig rig="flat" dir="t"/>
          </a:scene3d>
        </p:grpSpPr>
        <p:sp>
          <p:nvSpPr>
            <p:cNvPr id="27" name="Rounded Rectangle 26">
              <a:extLst>
                <a:ext uri="{FF2B5EF4-FFF2-40B4-BE49-F238E27FC236}">
                  <a16:creationId xmlns:a16="http://schemas.microsoft.com/office/drawing/2014/main" id="{840564E0-1AA8-AA29-05C1-DCFD8DC7A09B}"/>
                </a:ext>
              </a:extLst>
            </p:cNvPr>
            <p:cNvSpPr/>
            <p:nvPr/>
          </p:nvSpPr>
          <p:spPr>
            <a:xfrm>
              <a:off x="3965375" y="2759153"/>
              <a:ext cx="1154216" cy="807913"/>
            </a:xfrm>
            <a:prstGeom prst="roundRect">
              <a:avLst>
                <a:gd name="adj" fmla="val 16670"/>
              </a:avLst>
            </a:prstGeom>
            <a:gradFill rotWithShape="0">
              <a:gsLst>
                <a:gs pos="0">
                  <a:srgbClr val="9BAFB5">
                    <a:hueOff val="-10351888"/>
                    <a:satOff val="45859"/>
                    <a:lumOff val="-16864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10351888"/>
                    <a:satOff val="45859"/>
                    <a:lumOff val="-16864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10351888"/>
                    <a:satOff val="45859"/>
                    <a:lumOff val="-16864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8" name="Rounded Rectangle 4">
              <a:extLst>
                <a:ext uri="{FF2B5EF4-FFF2-40B4-BE49-F238E27FC236}">
                  <a16:creationId xmlns:a16="http://schemas.microsoft.com/office/drawing/2014/main" id="{DA49BC8C-A22A-572F-0138-1DC3C2352AFC}"/>
                </a:ext>
              </a:extLst>
            </p:cNvPr>
            <p:cNvSpPr txBox="1"/>
            <p:nvPr/>
          </p:nvSpPr>
          <p:spPr>
            <a:xfrm>
              <a:off x="4004821" y="2798599"/>
              <a:ext cx="1075324" cy="729021"/>
            </a:xfrm>
            <a:prstGeom prst="rect">
              <a:avLst/>
            </a:prstGeom>
            <a:gradFill rotWithShape="0">
              <a:gsLst>
                <a:gs pos="0">
                  <a:srgbClr val="9BAFB5">
                    <a:hueOff val="-10351888"/>
                    <a:satOff val="45859"/>
                    <a:lumOff val="-16864"/>
                    <a:alphaOff val="0"/>
                    <a:tint val="97000"/>
                    <a:satMod val="100000"/>
                    <a:lumMod val="102000"/>
                  </a:srgbClr>
                </a:gs>
                <a:gs pos="50000">
                  <a:srgbClr val="9BAFB5">
                    <a:hueOff val="-10351888"/>
                    <a:satOff val="45859"/>
                    <a:lumOff val="-16864"/>
                    <a:alphaOff val="0"/>
                    <a:shade val="100000"/>
                    <a:satMod val="103000"/>
                    <a:lumMod val="100000"/>
                  </a:srgbClr>
                </a:gs>
                <a:gs pos="100000">
                  <a:srgbClr val="9BAFB5">
                    <a:hueOff val="-10351888"/>
                    <a:satOff val="45859"/>
                    <a:lumOff val="-16864"/>
                    <a:alphaOff val="0"/>
                    <a:shade val="93000"/>
                    <a:satMod val="110000"/>
                    <a:lumMod val="99000"/>
                  </a:srgbClr>
                </a:gs>
              </a:gsLst>
              <a:lin ang="5400000" scaled="0"/>
            </a:gradFill>
            <a:ln>
              <a:noFill/>
            </a:ln>
            <a:effectLst/>
            <a:scene3d>
              <a:camera prst="orthographicFront"/>
              <a:lightRig rig="flat" dir="t"/>
            </a:scene3d>
            <a:sp3d prstMaterial="plastic">
              <a:bevelT w="120900" h="88900"/>
              <a:bevelB w="88900" h="31750" prst="angle"/>
            </a:sp3d>
          </p:spPr>
          <p:txBody>
            <a:bodyPr spcFirstLastPara="0" vert="horz" wrap="square" lIns="49530" tIns="49530" rIns="49530" bIns="49530" numCol="1" spcCol="1270" anchor="ctr" anchorCtr="0">
              <a:noAutofit/>
            </a:bodyPr>
            <a:lstStyle/>
            <a:p>
              <a:pPr algn="ctr"/>
              <a:r>
                <a:rPr lang="en-US" dirty="0">
                  <a:solidFill>
                    <a:schemeClr val="bg1">
                      <a:lumMod val="95000"/>
                    </a:schemeClr>
                  </a:solidFill>
                </a:rPr>
                <a:t>Final Output</a:t>
              </a:r>
            </a:p>
          </p:txBody>
        </p:sp>
      </p:grpSp>
      <p:cxnSp>
        <p:nvCxnSpPr>
          <p:cNvPr id="52" name="Curved Connector 51">
            <a:extLst>
              <a:ext uri="{FF2B5EF4-FFF2-40B4-BE49-F238E27FC236}">
                <a16:creationId xmlns:a16="http://schemas.microsoft.com/office/drawing/2014/main" id="{4FF2E9A0-AB73-522E-0D0A-D44891FC6BFB}"/>
              </a:ext>
            </a:extLst>
          </p:cNvPr>
          <p:cNvCxnSpPr>
            <a:cxnSpLocks/>
            <a:endCxn id="24" idx="0"/>
          </p:cNvCxnSpPr>
          <p:nvPr/>
        </p:nvCxnSpPr>
        <p:spPr>
          <a:xfrm rot="10800000" flipV="1">
            <a:off x="6669714" y="3302625"/>
            <a:ext cx="1161529" cy="508107"/>
          </a:xfrm>
          <a:prstGeom prst="curvedConnector2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4" name="Curved Connector 53">
            <a:extLst>
              <a:ext uri="{FF2B5EF4-FFF2-40B4-BE49-F238E27FC236}">
                <a16:creationId xmlns:a16="http://schemas.microsoft.com/office/drawing/2014/main" id="{43E685EF-74CB-76F5-731A-ED9AC68D9868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8944683" y="3298250"/>
            <a:ext cx="1123410" cy="512485"/>
          </a:xfrm>
          <a:prstGeom prst="curvedConnector2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0" name="Curved Connector 59">
            <a:extLst>
              <a:ext uri="{FF2B5EF4-FFF2-40B4-BE49-F238E27FC236}">
                <a16:creationId xmlns:a16="http://schemas.microsoft.com/office/drawing/2014/main" id="{53899A8D-D6F0-FF2E-892B-6A42EFA4FB95}"/>
              </a:ext>
            </a:extLst>
          </p:cNvPr>
          <p:cNvCxnSpPr>
            <a:cxnSpLocks/>
          </p:cNvCxnSpPr>
          <p:nvPr/>
        </p:nvCxnSpPr>
        <p:spPr>
          <a:xfrm flipV="1">
            <a:off x="9091099" y="2420800"/>
            <a:ext cx="823909" cy="584229"/>
          </a:xfrm>
          <a:prstGeom prst="curvedConnector3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28" name="Straight Arrow Connector 1027">
            <a:extLst>
              <a:ext uri="{FF2B5EF4-FFF2-40B4-BE49-F238E27FC236}">
                <a16:creationId xmlns:a16="http://schemas.microsoft.com/office/drawing/2014/main" id="{62D82C80-B0BE-B2E8-6EFD-AA9CFF1E9E6F}"/>
              </a:ext>
            </a:extLst>
          </p:cNvPr>
          <p:cNvCxnSpPr>
            <a:stCxn id="21" idx="3"/>
          </p:cNvCxnSpPr>
          <p:nvPr/>
        </p:nvCxnSpPr>
        <p:spPr>
          <a:xfrm flipV="1">
            <a:off x="6533788" y="1379523"/>
            <a:ext cx="818153" cy="1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0" name="Straight Arrow Connector 1029">
            <a:extLst>
              <a:ext uri="{FF2B5EF4-FFF2-40B4-BE49-F238E27FC236}">
                <a16:creationId xmlns:a16="http://schemas.microsoft.com/office/drawing/2014/main" id="{15E46BA5-6ED9-574F-EBF5-027BF679BF04}"/>
              </a:ext>
            </a:extLst>
          </p:cNvPr>
          <p:cNvCxnSpPr/>
          <p:nvPr/>
        </p:nvCxnSpPr>
        <p:spPr>
          <a:xfrm>
            <a:off x="8368902" y="1818234"/>
            <a:ext cx="0" cy="676481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32" name="Straight Arrow Connector 1031">
            <a:extLst>
              <a:ext uri="{FF2B5EF4-FFF2-40B4-BE49-F238E27FC236}">
                <a16:creationId xmlns:a16="http://schemas.microsoft.com/office/drawing/2014/main" id="{D782A9E4-6C37-0101-9082-F4B3F7BCFDA9}"/>
              </a:ext>
            </a:extLst>
          </p:cNvPr>
          <p:cNvCxnSpPr>
            <a:cxnSpLocks/>
          </p:cNvCxnSpPr>
          <p:nvPr/>
        </p:nvCxnSpPr>
        <p:spPr>
          <a:xfrm>
            <a:off x="8368904" y="3313514"/>
            <a:ext cx="0" cy="477105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triangle" w="med" len="med"/>
          </a:ln>
          <a:scene3d>
            <a:camera prst="orthographicFront"/>
            <a:lightRig rig="threePt" dir="t"/>
          </a:scene3d>
          <a:sp3d>
            <a:bevelT prst="convex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33" name="Right Brace 1032">
            <a:extLst>
              <a:ext uri="{FF2B5EF4-FFF2-40B4-BE49-F238E27FC236}">
                <a16:creationId xmlns:a16="http://schemas.microsoft.com/office/drawing/2014/main" id="{18F45408-4312-8045-622F-CE7CEA505BB4}"/>
              </a:ext>
            </a:extLst>
          </p:cNvPr>
          <p:cNvSpPr/>
          <p:nvPr/>
        </p:nvSpPr>
        <p:spPr>
          <a:xfrm rot="5400000">
            <a:off x="8068659" y="3250703"/>
            <a:ext cx="600487" cy="3398378"/>
          </a:xfrm>
          <a:prstGeom prst="rightBrac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8929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534DB59B-4A05-B729-1631-B98B83BC3E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924422-9A3F-C8D4-D538-D255130E1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Justification &amp; Advantages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C113E-773B-DD34-6A02-A0E265F6E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3941" y="976129"/>
            <a:ext cx="4804931" cy="4919815"/>
          </a:xfrm>
        </p:spPr>
        <p:txBody>
          <a:bodyPr anchor="ctr">
            <a:normAutofit/>
          </a:bodyPr>
          <a:lstStyle/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Redundancy mitigates hallucination through cross-verification.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Debates expose factual errors missed by individual models.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Consensus ensures robustness and reliability.</a:t>
            </a:r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buClr>
                <a:schemeClr val="accent2">
                  <a:lumMod val="40000"/>
                  <a:lumOff val="60000"/>
                </a:schemeClr>
              </a:buClr>
              <a:buFont typeface="Wingdings" pitchFamily="2" charset="2"/>
              <a:buChar char="Ø"/>
            </a:pPr>
            <a:r>
              <a:rPr lang="en-US" sz="2000" dirty="0"/>
              <a:t>Inspired by consensus algorithms and adversarial reasoning.</a:t>
            </a:r>
          </a:p>
        </p:txBody>
      </p:sp>
    </p:spTree>
    <p:extLst>
      <p:ext uri="{BB962C8B-B14F-4D97-AF65-F5344CB8AC3E}">
        <p14:creationId xmlns:p14="http://schemas.microsoft.com/office/powerpoint/2010/main" val="3825830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C595987D-B955-174A-2814-C7A995426A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8020" r="3091"/>
          <a:stretch/>
        </p:blipFill>
        <p:spPr>
          <a:xfrm>
            <a:off x="642" y="10"/>
            <a:ext cx="6096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F643C0-9DA9-7F1F-3CAD-CC5EF9C28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2841505"/>
            <a:ext cx="4487298" cy="1174991"/>
          </a:xfrm>
          <a:solidFill>
            <a:schemeClr val="tx1">
              <a:alpha val="60000"/>
            </a:schemeClr>
          </a:solidFill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Baselines for Comparison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0902662A-F6AC-785A-8B50-F5A688B30C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52791680"/>
              </p:ext>
            </p:extLst>
          </p:nvPr>
        </p:nvGraphicFramePr>
        <p:xfrm>
          <a:off x="6472239" y="442913"/>
          <a:ext cx="5343524" cy="60150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6833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genetic concept">
            <a:extLst>
              <a:ext uri="{FF2B5EF4-FFF2-40B4-BE49-F238E27FC236}">
                <a16:creationId xmlns:a16="http://schemas.microsoft.com/office/drawing/2014/main" id="{C141DBE0-BC62-E3D1-07C4-BF1F613AC4A8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25000"/>
          </a:blip>
          <a:srcRect t="21875" b="2187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214084-B49E-F79A-8224-DD1EA553F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rgbClr val="FFFFFF">
              <a:alpha val="80000"/>
            </a:srgbClr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>
                <a:solidFill>
                  <a:srgbClr val="1D1D1D"/>
                </a:solidFill>
              </a:rPr>
              <a:t>Experiments &amp; Datasets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616FB45-D9EE-4DF1-8E96-A84D496C38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4662673"/>
              </p:ext>
            </p:extLst>
          </p:nvPr>
        </p:nvGraphicFramePr>
        <p:xfrm>
          <a:off x="1624012" y="2595180"/>
          <a:ext cx="8943975" cy="39199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7620698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705</TotalTime>
  <Words>483</Words>
  <Application>Microsoft Macintosh PowerPoint</Application>
  <PresentationFormat>Widescreen</PresentationFormat>
  <Paragraphs>107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Gill Sans MT</vt:lpstr>
      <vt:lpstr>Wingdings</vt:lpstr>
      <vt:lpstr>Parcel</vt:lpstr>
      <vt:lpstr>Beyond Hallucinations</vt:lpstr>
      <vt:lpstr>Problem Statement</vt:lpstr>
      <vt:lpstr>Motivation</vt:lpstr>
      <vt:lpstr>Related Work</vt:lpstr>
      <vt:lpstr>Methodology:  SC-MAKS Framework</vt:lpstr>
      <vt:lpstr>SC-MAKS Framework</vt:lpstr>
      <vt:lpstr>Justification &amp; Advantages</vt:lpstr>
      <vt:lpstr>Baselines for Comparison</vt:lpstr>
      <vt:lpstr>Experiments &amp; Datasets</vt:lpstr>
      <vt:lpstr>Experimental design</vt:lpstr>
      <vt:lpstr>Debate phase</vt:lpstr>
      <vt:lpstr>Expected Results</vt:lpstr>
      <vt:lpstr>Evaluation</vt:lpstr>
      <vt:lpstr>Conclusion</vt:lpstr>
      <vt:lpstr>Limitations &amp; Future Work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Mandira Sawkar (RIT Student)</dc:creator>
  <cp:lastModifiedBy>Mandira Sawkar (RIT Student)</cp:lastModifiedBy>
  <cp:revision>10</cp:revision>
  <dcterms:created xsi:type="dcterms:W3CDTF">2025-04-15T00:42:14Z</dcterms:created>
  <dcterms:modified xsi:type="dcterms:W3CDTF">2025-04-23T02:41:09Z</dcterms:modified>
</cp:coreProperties>
</file>

<file path=docProps/thumbnail.jpeg>
</file>